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49243" y="2160015"/>
            <a:ext cx="5493512" cy="67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DEF6D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DEF6D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DEF6D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9166521" y="264299"/>
            <a:ext cx="2878667" cy="69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417693" y="289788"/>
            <a:ext cx="101600" cy="572770"/>
          </a:xfrm>
          <a:custGeom>
            <a:avLst/>
            <a:gdLst/>
            <a:ahLst/>
            <a:cxnLst/>
            <a:rect l="l" t="t" r="r" b="b"/>
            <a:pathLst>
              <a:path w="76200" h="572769">
                <a:moveTo>
                  <a:pt x="0" y="572160"/>
                </a:moveTo>
                <a:lnTo>
                  <a:pt x="76200" y="572160"/>
                </a:lnTo>
                <a:lnTo>
                  <a:pt x="76200" y="0"/>
                </a:lnTo>
                <a:lnTo>
                  <a:pt x="0" y="0"/>
                </a:lnTo>
                <a:lnTo>
                  <a:pt x="0" y="572160"/>
                </a:lnTo>
                <a:close/>
              </a:path>
            </a:pathLst>
          </a:custGeom>
          <a:solidFill>
            <a:srgbClr val="DDEF6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88" y="192660"/>
            <a:ext cx="107628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DDEF6D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hyperlink" Target="http://developer.huawei.com/ict/en/site-iot/product/lite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7" Type="http://schemas.openxmlformats.org/officeDocument/2006/relationships/image" Target="../media/image242.jp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g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hyperlink" Target="mailto:liteos@huawei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://developer.huawei.com/ict/cn/events/site-iot-workshop2016-liteo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18" Type="http://schemas.openxmlformats.org/officeDocument/2006/relationships/image" Target="../media/image267.png"/><Relationship Id="rId3" Type="http://schemas.openxmlformats.org/officeDocument/2006/relationships/image" Target="../media/image253.png"/><Relationship Id="rId21" Type="http://schemas.openxmlformats.org/officeDocument/2006/relationships/image" Target="../media/image270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266.png"/><Relationship Id="rId2" Type="http://schemas.openxmlformats.org/officeDocument/2006/relationships/image" Target="../media/image252.png"/><Relationship Id="rId16" Type="http://schemas.openxmlformats.org/officeDocument/2006/relationships/image" Target="../media/image81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19" Type="http://schemas.openxmlformats.org/officeDocument/2006/relationships/image" Target="../media/image268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image" Target="../media/image107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63" Type="http://schemas.openxmlformats.org/officeDocument/2006/relationships/image" Target="../media/image149.png"/><Relationship Id="rId68" Type="http://schemas.openxmlformats.org/officeDocument/2006/relationships/image" Target="../media/image154.png"/><Relationship Id="rId84" Type="http://schemas.openxmlformats.org/officeDocument/2006/relationships/image" Target="../media/image170.png"/><Relationship Id="rId89" Type="http://schemas.openxmlformats.org/officeDocument/2006/relationships/image" Target="../media/image175.png"/><Relationship Id="rId16" Type="http://schemas.openxmlformats.org/officeDocument/2006/relationships/image" Target="../media/image102.png"/><Relationship Id="rId11" Type="http://schemas.openxmlformats.org/officeDocument/2006/relationships/image" Target="../media/image97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53" Type="http://schemas.openxmlformats.org/officeDocument/2006/relationships/image" Target="../media/image139.png"/><Relationship Id="rId58" Type="http://schemas.openxmlformats.org/officeDocument/2006/relationships/image" Target="../media/image144.png"/><Relationship Id="rId74" Type="http://schemas.openxmlformats.org/officeDocument/2006/relationships/image" Target="../media/image160.png"/><Relationship Id="rId79" Type="http://schemas.openxmlformats.org/officeDocument/2006/relationships/image" Target="../media/image165.png"/><Relationship Id="rId5" Type="http://schemas.openxmlformats.org/officeDocument/2006/relationships/image" Target="../media/image91.png"/><Relationship Id="rId90" Type="http://schemas.openxmlformats.org/officeDocument/2006/relationships/image" Target="../media/image176.png"/><Relationship Id="rId95" Type="http://schemas.openxmlformats.org/officeDocument/2006/relationships/image" Target="../media/image87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64" Type="http://schemas.openxmlformats.org/officeDocument/2006/relationships/image" Target="../media/image150.png"/><Relationship Id="rId69" Type="http://schemas.openxmlformats.org/officeDocument/2006/relationships/image" Target="../media/image155.png"/><Relationship Id="rId8" Type="http://schemas.openxmlformats.org/officeDocument/2006/relationships/image" Target="../media/image94.png"/><Relationship Id="rId51" Type="http://schemas.openxmlformats.org/officeDocument/2006/relationships/image" Target="../media/image137.png"/><Relationship Id="rId72" Type="http://schemas.openxmlformats.org/officeDocument/2006/relationships/image" Target="../media/image158.png"/><Relationship Id="rId80" Type="http://schemas.openxmlformats.org/officeDocument/2006/relationships/image" Target="../media/image166.png"/><Relationship Id="rId85" Type="http://schemas.openxmlformats.org/officeDocument/2006/relationships/image" Target="../media/image171.png"/><Relationship Id="rId93" Type="http://schemas.openxmlformats.org/officeDocument/2006/relationships/image" Target="../media/image178.png"/><Relationship Id="rId3" Type="http://schemas.openxmlformats.org/officeDocument/2006/relationships/image" Target="../media/image89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Relationship Id="rId59" Type="http://schemas.openxmlformats.org/officeDocument/2006/relationships/image" Target="../media/image145.png"/><Relationship Id="rId67" Type="http://schemas.openxmlformats.org/officeDocument/2006/relationships/image" Target="../media/image153.png"/><Relationship Id="rId20" Type="http://schemas.openxmlformats.org/officeDocument/2006/relationships/image" Target="../media/image106.png"/><Relationship Id="rId41" Type="http://schemas.openxmlformats.org/officeDocument/2006/relationships/image" Target="../media/image127.png"/><Relationship Id="rId54" Type="http://schemas.openxmlformats.org/officeDocument/2006/relationships/image" Target="../media/image140.png"/><Relationship Id="rId62" Type="http://schemas.openxmlformats.org/officeDocument/2006/relationships/image" Target="../media/image148.png"/><Relationship Id="rId70" Type="http://schemas.openxmlformats.org/officeDocument/2006/relationships/image" Target="../media/image156.png"/><Relationship Id="rId75" Type="http://schemas.openxmlformats.org/officeDocument/2006/relationships/image" Target="../media/image161.png"/><Relationship Id="rId83" Type="http://schemas.openxmlformats.org/officeDocument/2006/relationships/image" Target="../media/image169.png"/><Relationship Id="rId88" Type="http://schemas.openxmlformats.org/officeDocument/2006/relationships/image" Target="../media/image174.png"/><Relationship Id="rId9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3.png"/><Relationship Id="rId10" Type="http://schemas.openxmlformats.org/officeDocument/2006/relationships/image" Target="../media/image96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60" Type="http://schemas.openxmlformats.org/officeDocument/2006/relationships/image" Target="../media/image146.png"/><Relationship Id="rId65" Type="http://schemas.openxmlformats.org/officeDocument/2006/relationships/image" Target="../media/image151.png"/><Relationship Id="rId73" Type="http://schemas.openxmlformats.org/officeDocument/2006/relationships/image" Target="../media/image159.png"/><Relationship Id="rId78" Type="http://schemas.openxmlformats.org/officeDocument/2006/relationships/image" Target="../media/image164.png"/><Relationship Id="rId81" Type="http://schemas.openxmlformats.org/officeDocument/2006/relationships/image" Target="../media/image167.png"/><Relationship Id="rId86" Type="http://schemas.openxmlformats.org/officeDocument/2006/relationships/image" Target="../media/image172.png"/><Relationship Id="rId94" Type="http://schemas.openxmlformats.org/officeDocument/2006/relationships/image" Target="../media/image179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9" Type="http://schemas.openxmlformats.org/officeDocument/2006/relationships/image" Target="../media/image125.png"/><Relationship Id="rId34" Type="http://schemas.openxmlformats.org/officeDocument/2006/relationships/image" Target="../media/image120.png"/><Relationship Id="rId50" Type="http://schemas.openxmlformats.org/officeDocument/2006/relationships/image" Target="../media/image136.png"/><Relationship Id="rId55" Type="http://schemas.openxmlformats.org/officeDocument/2006/relationships/image" Target="../media/image141.png"/><Relationship Id="rId76" Type="http://schemas.openxmlformats.org/officeDocument/2006/relationships/image" Target="../media/image162.png"/><Relationship Id="rId7" Type="http://schemas.openxmlformats.org/officeDocument/2006/relationships/image" Target="../media/image93.png"/><Relationship Id="rId71" Type="http://schemas.openxmlformats.org/officeDocument/2006/relationships/image" Target="../media/image157.png"/><Relationship Id="rId92" Type="http://schemas.openxmlformats.org/officeDocument/2006/relationships/image" Target="../media/image177.png"/><Relationship Id="rId2" Type="http://schemas.openxmlformats.org/officeDocument/2006/relationships/image" Target="../media/image88.png"/><Relationship Id="rId29" Type="http://schemas.openxmlformats.org/officeDocument/2006/relationships/image" Target="../media/image115.png"/><Relationship Id="rId24" Type="http://schemas.openxmlformats.org/officeDocument/2006/relationships/image" Target="../media/image110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66" Type="http://schemas.openxmlformats.org/officeDocument/2006/relationships/image" Target="../media/image152.png"/><Relationship Id="rId87" Type="http://schemas.openxmlformats.org/officeDocument/2006/relationships/image" Target="../media/image173.png"/><Relationship Id="rId61" Type="http://schemas.openxmlformats.org/officeDocument/2006/relationships/image" Target="../media/image147.png"/><Relationship Id="rId82" Type="http://schemas.openxmlformats.org/officeDocument/2006/relationships/image" Target="../media/image168.png"/><Relationship Id="rId19" Type="http://schemas.openxmlformats.org/officeDocument/2006/relationships/image" Target="../media/image105.png"/><Relationship Id="rId14" Type="http://schemas.openxmlformats.org/officeDocument/2006/relationships/image" Target="../media/image100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56" Type="http://schemas.openxmlformats.org/officeDocument/2006/relationships/image" Target="../media/image142.png"/><Relationship Id="rId77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37.png"/><Relationship Id="rId26" Type="http://schemas.openxmlformats.org/officeDocument/2006/relationships/image" Target="../media/image206.png"/><Relationship Id="rId3" Type="http://schemas.openxmlformats.org/officeDocument/2006/relationships/image" Target="../media/image185.png"/><Relationship Id="rId21" Type="http://schemas.openxmlformats.org/officeDocument/2006/relationships/image" Target="../media/image20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5.png"/><Relationship Id="rId2" Type="http://schemas.openxmlformats.org/officeDocument/2006/relationships/image" Target="../media/image184.png"/><Relationship Id="rId16" Type="http://schemas.openxmlformats.org/officeDocument/2006/relationships/image" Target="../media/image198.png"/><Relationship Id="rId20" Type="http://schemas.openxmlformats.org/officeDocument/2006/relationships/image" Target="../media/image33.png"/><Relationship Id="rId29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4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10" Type="http://schemas.openxmlformats.org/officeDocument/2006/relationships/image" Target="../media/image192.png"/><Relationship Id="rId19" Type="http://schemas.openxmlformats.org/officeDocument/2006/relationships/image" Target="../media/image200.png"/><Relationship Id="rId31" Type="http://schemas.openxmlformats.org/officeDocument/2006/relationships/image" Target="../media/image21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37.png"/><Relationship Id="rId9" Type="http://schemas.openxmlformats.org/officeDocument/2006/relationships/image" Target="../media/image2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Huawei</a:t>
            </a:r>
            <a:r>
              <a:rPr spc="-114" dirty="0"/>
              <a:t> </a:t>
            </a:r>
            <a:r>
              <a:rPr spc="-5" dirty="0"/>
              <a:t>LiteOS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2909" y="3241802"/>
            <a:ext cx="526478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Open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Source Operating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 for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5948" y="3798316"/>
            <a:ext cx="2879979" cy="2879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070" y="1905508"/>
            <a:ext cx="1829054" cy="1964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66181" y="1905508"/>
            <a:ext cx="1828927" cy="196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8589" y="192660"/>
            <a:ext cx="107628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Huawei </a:t>
            </a:r>
            <a:r>
              <a:rPr spc="-10" dirty="0"/>
              <a:t>LiteOS </a:t>
            </a:r>
            <a:r>
              <a:rPr spc="-20" dirty="0"/>
              <a:t>Community,</a:t>
            </a:r>
            <a:r>
              <a:rPr spc="-15" dirty="0"/>
              <a:t> </a:t>
            </a:r>
            <a:r>
              <a:rPr spc="-5" dirty="0"/>
              <a:t>Helping</a:t>
            </a:r>
          </a:p>
          <a:p>
            <a:pPr marL="12700"/>
            <a:r>
              <a:rPr spc="-5" dirty="0"/>
              <a:t>Partners</a:t>
            </a:r>
            <a:r>
              <a:rPr spc="-50" dirty="0"/>
              <a:t> </a:t>
            </a:r>
            <a:r>
              <a:rPr spc="-10" dirty="0"/>
              <a:t>Innovating</a:t>
            </a:r>
          </a:p>
        </p:txBody>
      </p:sp>
      <p:sp>
        <p:nvSpPr>
          <p:cNvPr id="5" name="object 5"/>
          <p:cNvSpPr/>
          <p:nvPr/>
        </p:nvSpPr>
        <p:spPr>
          <a:xfrm>
            <a:off x="2378963" y="5399532"/>
            <a:ext cx="1085088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5724" y="5399532"/>
            <a:ext cx="373380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6037" y="5513527"/>
            <a:ext cx="7721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12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64865" y="5399532"/>
            <a:ext cx="1420367" cy="382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46904" y="5399532"/>
            <a:ext cx="373379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2218" y="5513527"/>
            <a:ext cx="11068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Source/API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39585" y="5399532"/>
            <a:ext cx="550163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51421" y="5399532"/>
            <a:ext cx="373379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97826" y="5513527"/>
            <a:ext cx="2368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67755" y="5399532"/>
            <a:ext cx="847344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6772" y="5399532"/>
            <a:ext cx="373379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24855" y="5513527"/>
            <a:ext cx="5340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Suppo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8953" y="5399532"/>
            <a:ext cx="1289303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29929" y="5399532"/>
            <a:ext cx="373379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35669" y="5513527"/>
            <a:ext cx="9753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Authentication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00602" y="4878451"/>
            <a:ext cx="455295" cy="449580"/>
          </a:xfrm>
          <a:custGeom>
            <a:avLst/>
            <a:gdLst/>
            <a:ahLst/>
            <a:cxnLst/>
            <a:rect l="l" t="t" r="r" b="b"/>
            <a:pathLst>
              <a:path w="455294" h="449579">
                <a:moveTo>
                  <a:pt x="108585" y="303275"/>
                </a:moveTo>
                <a:lnTo>
                  <a:pt x="101600" y="303275"/>
                </a:lnTo>
                <a:lnTo>
                  <a:pt x="72530" y="308951"/>
                </a:lnTo>
                <a:lnTo>
                  <a:pt x="49069" y="324389"/>
                </a:lnTo>
                <a:lnTo>
                  <a:pt x="33395" y="347210"/>
                </a:lnTo>
                <a:lnTo>
                  <a:pt x="27686" y="375031"/>
                </a:lnTo>
                <a:lnTo>
                  <a:pt x="33395" y="404193"/>
                </a:lnTo>
                <a:lnTo>
                  <a:pt x="49069" y="427736"/>
                </a:lnTo>
                <a:lnTo>
                  <a:pt x="72530" y="443468"/>
                </a:lnTo>
                <a:lnTo>
                  <a:pt x="101600" y="449199"/>
                </a:lnTo>
                <a:lnTo>
                  <a:pt x="129347" y="443468"/>
                </a:lnTo>
                <a:lnTo>
                  <a:pt x="152130" y="427736"/>
                </a:lnTo>
                <a:lnTo>
                  <a:pt x="160866" y="414401"/>
                </a:lnTo>
                <a:lnTo>
                  <a:pt x="101600" y="414401"/>
                </a:lnTo>
                <a:lnTo>
                  <a:pt x="85717" y="411517"/>
                </a:lnTo>
                <a:lnTo>
                  <a:pt x="73310" y="403431"/>
                </a:lnTo>
                <a:lnTo>
                  <a:pt x="65238" y="390987"/>
                </a:lnTo>
                <a:lnTo>
                  <a:pt x="62356" y="375031"/>
                </a:lnTo>
                <a:lnTo>
                  <a:pt x="65238" y="360469"/>
                </a:lnTo>
                <a:lnTo>
                  <a:pt x="73310" y="348742"/>
                </a:lnTo>
                <a:lnTo>
                  <a:pt x="85717" y="340919"/>
                </a:lnTo>
                <a:lnTo>
                  <a:pt x="101600" y="338074"/>
                </a:lnTo>
                <a:lnTo>
                  <a:pt x="175340" y="338074"/>
                </a:lnTo>
                <a:lnTo>
                  <a:pt x="183568" y="327622"/>
                </a:lnTo>
                <a:lnTo>
                  <a:pt x="202051" y="307975"/>
                </a:lnTo>
                <a:lnTo>
                  <a:pt x="122428" y="307975"/>
                </a:lnTo>
                <a:lnTo>
                  <a:pt x="115443" y="305562"/>
                </a:lnTo>
                <a:lnTo>
                  <a:pt x="108585" y="303275"/>
                </a:lnTo>
                <a:close/>
              </a:path>
              <a:path w="455294" h="449579">
                <a:moveTo>
                  <a:pt x="318643" y="247776"/>
                </a:moveTo>
                <a:lnTo>
                  <a:pt x="286017" y="258151"/>
                </a:lnTo>
                <a:lnTo>
                  <a:pt x="265287" y="270287"/>
                </a:lnTo>
                <a:lnTo>
                  <a:pt x="247580" y="291996"/>
                </a:lnTo>
                <a:lnTo>
                  <a:pt x="224028" y="331088"/>
                </a:lnTo>
                <a:lnTo>
                  <a:pt x="240260" y="345432"/>
                </a:lnTo>
                <a:lnTo>
                  <a:pt x="275970" y="381444"/>
                </a:lnTo>
                <a:lnTo>
                  <a:pt x="327913" y="435229"/>
                </a:lnTo>
                <a:lnTo>
                  <a:pt x="343515" y="445658"/>
                </a:lnTo>
                <a:lnTo>
                  <a:pt x="361092" y="449135"/>
                </a:lnTo>
                <a:lnTo>
                  <a:pt x="378241" y="445658"/>
                </a:lnTo>
                <a:lnTo>
                  <a:pt x="392556" y="435229"/>
                </a:lnTo>
                <a:lnTo>
                  <a:pt x="407645" y="421386"/>
                </a:lnTo>
                <a:lnTo>
                  <a:pt x="353313" y="421386"/>
                </a:lnTo>
                <a:lnTo>
                  <a:pt x="348742" y="416687"/>
                </a:lnTo>
                <a:lnTo>
                  <a:pt x="263271" y="333375"/>
                </a:lnTo>
                <a:lnTo>
                  <a:pt x="258699" y="328803"/>
                </a:lnTo>
                <a:lnTo>
                  <a:pt x="258699" y="321818"/>
                </a:lnTo>
                <a:lnTo>
                  <a:pt x="263271" y="317246"/>
                </a:lnTo>
                <a:lnTo>
                  <a:pt x="267843" y="312547"/>
                </a:lnTo>
                <a:lnTo>
                  <a:pt x="316774" y="312547"/>
                </a:lnTo>
                <a:lnTo>
                  <a:pt x="300228" y="296418"/>
                </a:lnTo>
                <a:lnTo>
                  <a:pt x="295529" y="291719"/>
                </a:lnTo>
                <a:lnTo>
                  <a:pt x="295529" y="284734"/>
                </a:lnTo>
                <a:lnTo>
                  <a:pt x="300228" y="280162"/>
                </a:lnTo>
                <a:lnTo>
                  <a:pt x="304800" y="275590"/>
                </a:lnTo>
                <a:lnTo>
                  <a:pt x="347728" y="275590"/>
                </a:lnTo>
                <a:lnTo>
                  <a:pt x="318643" y="247776"/>
                </a:lnTo>
                <a:close/>
              </a:path>
              <a:path w="455294" h="449579">
                <a:moveTo>
                  <a:pt x="316774" y="312547"/>
                </a:moveTo>
                <a:lnTo>
                  <a:pt x="277113" y="312547"/>
                </a:lnTo>
                <a:lnTo>
                  <a:pt x="279400" y="317246"/>
                </a:lnTo>
                <a:lnTo>
                  <a:pt x="364871" y="400558"/>
                </a:lnTo>
                <a:lnTo>
                  <a:pt x="369443" y="405130"/>
                </a:lnTo>
                <a:lnTo>
                  <a:pt x="369443" y="412115"/>
                </a:lnTo>
                <a:lnTo>
                  <a:pt x="364871" y="416687"/>
                </a:lnTo>
                <a:lnTo>
                  <a:pt x="360299" y="421386"/>
                </a:lnTo>
                <a:lnTo>
                  <a:pt x="407645" y="421386"/>
                </a:lnTo>
                <a:lnTo>
                  <a:pt x="420243" y="409829"/>
                </a:lnTo>
                <a:lnTo>
                  <a:pt x="429387" y="394152"/>
                </a:lnTo>
                <a:lnTo>
                  <a:pt x="431090" y="384302"/>
                </a:lnTo>
                <a:lnTo>
                  <a:pt x="390271" y="384302"/>
                </a:lnTo>
                <a:lnTo>
                  <a:pt x="385699" y="379730"/>
                </a:lnTo>
                <a:lnTo>
                  <a:pt x="316774" y="312547"/>
                </a:lnTo>
                <a:close/>
              </a:path>
              <a:path w="455294" h="449579">
                <a:moveTo>
                  <a:pt x="175340" y="338074"/>
                </a:moveTo>
                <a:lnTo>
                  <a:pt x="101600" y="338074"/>
                </a:lnTo>
                <a:lnTo>
                  <a:pt x="116161" y="340919"/>
                </a:lnTo>
                <a:lnTo>
                  <a:pt x="127889" y="348742"/>
                </a:lnTo>
                <a:lnTo>
                  <a:pt x="135711" y="360469"/>
                </a:lnTo>
                <a:lnTo>
                  <a:pt x="138556" y="375031"/>
                </a:lnTo>
                <a:lnTo>
                  <a:pt x="135711" y="390987"/>
                </a:lnTo>
                <a:lnTo>
                  <a:pt x="127888" y="403431"/>
                </a:lnTo>
                <a:lnTo>
                  <a:pt x="116161" y="411517"/>
                </a:lnTo>
                <a:lnTo>
                  <a:pt x="101600" y="414401"/>
                </a:lnTo>
                <a:lnTo>
                  <a:pt x="160866" y="414401"/>
                </a:lnTo>
                <a:lnTo>
                  <a:pt x="167554" y="404193"/>
                </a:lnTo>
                <a:lnTo>
                  <a:pt x="173228" y="375031"/>
                </a:lnTo>
                <a:lnTo>
                  <a:pt x="172797" y="368133"/>
                </a:lnTo>
                <a:lnTo>
                  <a:pt x="171497" y="361473"/>
                </a:lnTo>
                <a:lnTo>
                  <a:pt x="169316" y="355242"/>
                </a:lnTo>
                <a:lnTo>
                  <a:pt x="166243" y="349631"/>
                </a:lnTo>
                <a:lnTo>
                  <a:pt x="175340" y="338074"/>
                </a:lnTo>
                <a:close/>
              </a:path>
              <a:path w="455294" h="449579">
                <a:moveTo>
                  <a:pt x="347728" y="275590"/>
                </a:moveTo>
                <a:lnTo>
                  <a:pt x="314071" y="275590"/>
                </a:lnTo>
                <a:lnTo>
                  <a:pt x="316356" y="280162"/>
                </a:lnTo>
                <a:lnTo>
                  <a:pt x="401828" y="363474"/>
                </a:lnTo>
                <a:lnTo>
                  <a:pt x="406361" y="368133"/>
                </a:lnTo>
                <a:lnTo>
                  <a:pt x="406400" y="375031"/>
                </a:lnTo>
                <a:lnTo>
                  <a:pt x="401828" y="379730"/>
                </a:lnTo>
                <a:lnTo>
                  <a:pt x="397129" y="384302"/>
                </a:lnTo>
                <a:lnTo>
                  <a:pt x="431090" y="384302"/>
                </a:lnTo>
                <a:lnTo>
                  <a:pt x="432435" y="376523"/>
                </a:lnTo>
                <a:lnTo>
                  <a:pt x="429387" y="359322"/>
                </a:lnTo>
                <a:lnTo>
                  <a:pt x="420243" y="344931"/>
                </a:lnTo>
                <a:lnTo>
                  <a:pt x="347728" y="275590"/>
                </a:lnTo>
                <a:close/>
              </a:path>
              <a:path w="455294" h="449579">
                <a:moveTo>
                  <a:pt x="351028" y="6985"/>
                </a:moveTo>
                <a:lnTo>
                  <a:pt x="339471" y="6985"/>
                </a:lnTo>
                <a:lnTo>
                  <a:pt x="293804" y="16313"/>
                </a:lnTo>
                <a:lnTo>
                  <a:pt x="256365" y="41703"/>
                </a:lnTo>
                <a:lnTo>
                  <a:pt x="231046" y="79261"/>
                </a:lnTo>
                <a:lnTo>
                  <a:pt x="221742" y="125094"/>
                </a:lnTo>
                <a:lnTo>
                  <a:pt x="222565" y="137175"/>
                </a:lnTo>
                <a:lnTo>
                  <a:pt x="224901" y="149066"/>
                </a:lnTo>
                <a:lnTo>
                  <a:pt x="228546" y="160528"/>
                </a:lnTo>
                <a:lnTo>
                  <a:pt x="233299" y="171323"/>
                </a:lnTo>
                <a:lnTo>
                  <a:pt x="203295" y="216106"/>
                </a:lnTo>
                <a:lnTo>
                  <a:pt x="171767" y="255270"/>
                </a:lnTo>
                <a:lnTo>
                  <a:pt x="143287" y="286623"/>
                </a:lnTo>
                <a:lnTo>
                  <a:pt x="122428" y="307975"/>
                </a:lnTo>
                <a:lnTo>
                  <a:pt x="202051" y="307975"/>
                </a:lnTo>
                <a:lnTo>
                  <a:pt x="211026" y="298434"/>
                </a:lnTo>
                <a:lnTo>
                  <a:pt x="248413" y="265316"/>
                </a:lnTo>
                <a:lnTo>
                  <a:pt x="295529" y="231521"/>
                </a:lnTo>
                <a:lnTo>
                  <a:pt x="385229" y="231521"/>
                </a:lnTo>
                <a:lnTo>
                  <a:pt x="421433" y="207232"/>
                </a:lnTo>
                <a:lnTo>
                  <a:pt x="431505" y="192150"/>
                </a:lnTo>
                <a:lnTo>
                  <a:pt x="371729" y="192150"/>
                </a:lnTo>
                <a:lnTo>
                  <a:pt x="293243" y="178307"/>
                </a:lnTo>
                <a:lnTo>
                  <a:pt x="265556" y="104267"/>
                </a:lnTo>
                <a:lnTo>
                  <a:pt x="355600" y="9271"/>
                </a:lnTo>
                <a:lnTo>
                  <a:pt x="351028" y="6985"/>
                </a:lnTo>
                <a:close/>
              </a:path>
              <a:path w="455294" h="449579">
                <a:moveTo>
                  <a:pt x="385229" y="231521"/>
                </a:moveTo>
                <a:lnTo>
                  <a:pt x="295529" y="231521"/>
                </a:lnTo>
                <a:lnTo>
                  <a:pt x="306020" y="235916"/>
                </a:lnTo>
                <a:lnTo>
                  <a:pt x="316690" y="238775"/>
                </a:lnTo>
                <a:lnTo>
                  <a:pt x="327765" y="240325"/>
                </a:lnTo>
                <a:lnTo>
                  <a:pt x="339471" y="240792"/>
                </a:lnTo>
                <a:lnTo>
                  <a:pt x="384780" y="231822"/>
                </a:lnTo>
                <a:lnTo>
                  <a:pt x="385229" y="231521"/>
                </a:lnTo>
                <a:close/>
              </a:path>
              <a:path w="455294" h="449579">
                <a:moveTo>
                  <a:pt x="172103" y="141224"/>
                </a:moveTo>
                <a:lnTo>
                  <a:pt x="108585" y="141224"/>
                </a:lnTo>
                <a:lnTo>
                  <a:pt x="175513" y="212979"/>
                </a:lnTo>
                <a:lnTo>
                  <a:pt x="207899" y="178307"/>
                </a:lnTo>
                <a:lnTo>
                  <a:pt x="172103" y="141224"/>
                </a:lnTo>
                <a:close/>
              </a:path>
              <a:path w="455294" h="449579">
                <a:moveTo>
                  <a:pt x="452628" y="104267"/>
                </a:moveTo>
                <a:lnTo>
                  <a:pt x="371729" y="192150"/>
                </a:lnTo>
                <a:lnTo>
                  <a:pt x="431505" y="192150"/>
                </a:lnTo>
                <a:lnTo>
                  <a:pt x="445966" y="170497"/>
                </a:lnTo>
                <a:lnTo>
                  <a:pt x="454913" y="125094"/>
                </a:lnTo>
                <a:lnTo>
                  <a:pt x="454913" y="111125"/>
                </a:lnTo>
                <a:lnTo>
                  <a:pt x="452628" y="104267"/>
                </a:lnTo>
                <a:close/>
              </a:path>
              <a:path w="455294" h="449579">
                <a:moveTo>
                  <a:pt x="64643" y="0"/>
                </a:moveTo>
                <a:lnTo>
                  <a:pt x="0" y="67182"/>
                </a:lnTo>
                <a:lnTo>
                  <a:pt x="90043" y="157480"/>
                </a:lnTo>
                <a:lnTo>
                  <a:pt x="108585" y="141224"/>
                </a:lnTo>
                <a:lnTo>
                  <a:pt x="172103" y="141224"/>
                </a:lnTo>
                <a:lnTo>
                  <a:pt x="140843" y="108838"/>
                </a:lnTo>
                <a:lnTo>
                  <a:pt x="157099" y="92582"/>
                </a:lnTo>
                <a:lnTo>
                  <a:pt x="64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73097" y="4808982"/>
            <a:ext cx="520827" cy="523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9445" y="4925314"/>
            <a:ext cx="186055" cy="261620"/>
          </a:xfrm>
          <a:custGeom>
            <a:avLst/>
            <a:gdLst/>
            <a:ahLst/>
            <a:cxnLst/>
            <a:rect l="l" t="t" r="r" b="b"/>
            <a:pathLst>
              <a:path w="186054" h="261620">
                <a:moveTo>
                  <a:pt x="92836" y="0"/>
                </a:moveTo>
                <a:lnTo>
                  <a:pt x="69719" y="3968"/>
                </a:lnTo>
                <a:lnTo>
                  <a:pt x="51053" y="14795"/>
                </a:lnTo>
                <a:lnTo>
                  <a:pt x="38580" y="30861"/>
                </a:lnTo>
                <a:lnTo>
                  <a:pt x="34035" y="50546"/>
                </a:lnTo>
                <a:lnTo>
                  <a:pt x="35518" y="61751"/>
                </a:lnTo>
                <a:lnTo>
                  <a:pt x="39703" y="71993"/>
                </a:lnTo>
                <a:lnTo>
                  <a:pt x="46198" y="81067"/>
                </a:lnTo>
                <a:lnTo>
                  <a:pt x="54609" y="88773"/>
                </a:lnTo>
                <a:lnTo>
                  <a:pt x="32575" y="100830"/>
                </a:lnTo>
                <a:lnTo>
                  <a:pt x="15286" y="117729"/>
                </a:lnTo>
                <a:lnTo>
                  <a:pt x="4032" y="138422"/>
                </a:lnTo>
                <a:lnTo>
                  <a:pt x="0" y="162052"/>
                </a:lnTo>
                <a:lnTo>
                  <a:pt x="1015" y="251968"/>
                </a:lnTo>
                <a:lnTo>
                  <a:pt x="1015" y="257175"/>
                </a:lnTo>
                <a:lnTo>
                  <a:pt x="8254" y="261238"/>
                </a:lnTo>
                <a:lnTo>
                  <a:pt x="177418" y="261238"/>
                </a:lnTo>
                <a:lnTo>
                  <a:pt x="184657" y="257175"/>
                </a:lnTo>
                <a:lnTo>
                  <a:pt x="184657" y="251968"/>
                </a:lnTo>
                <a:lnTo>
                  <a:pt x="185427" y="185928"/>
                </a:lnTo>
                <a:lnTo>
                  <a:pt x="88645" y="185928"/>
                </a:lnTo>
                <a:lnTo>
                  <a:pt x="85597" y="181737"/>
                </a:lnTo>
                <a:lnTo>
                  <a:pt x="84581" y="175513"/>
                </a:lnTo>
                <a:lnTo>
                  <a:pt x="80390" y="152781"/>
                </a:lnTo>
                <a:lnTo>
                  <a:pt x="76326" y="131063"/>
                </a:lnTo>
                <a:lnTo>
                  <a:pt x="75310" y="125984"/>
                </a:lnTo>
                <a:lnTo>
                  <a:pt x="76326" y="121793"/>
                </a:lnTo>
                <a:lnTo>
                  <a:pt x="77363" y="117697"/>
                </a:lnTo>
                <a:lnTo>
                  <a:pt x="79375" y="114554"/>
                </a:lnTo>
                <a:lnTo>
                  <a:pt x="82422" y="112522"/>
                </a:lnTo>
                <a:lnTo>
                  <a:pt x="164994" y="112522"/>
                </a:lnTo>
                <a:lnTo>
                  <a:pt x="152991" y="100830"/>
                </a:lnTo>
                <a:lnTo>
                  <a:pt x="130936" y="88773"/>
                </a:lnTo>
                <a:lnTo>
                  <a:pt x="139422" y="81067"/>
                </a:lnTo>
                <a:lnTo>
                  <a:pt x="145954" y="71993"/>
                </a:lnTo>
                <a:lnTo>
                  <a:pt x="150153" y="61751"/>
                </a:lnTo>
                <a:lnTo>
                  <a:pt x="151637" y="50546"/>
                </a:lnTo>
                <a:lnTo>
                  <a:pt x="146933" y="30861"/>
                </a:lnTo>
                <a:lnTo>
                  <a:pt x="134191" y="14795"/>
                </a:lnTo>
                <a:lnTo>
                  <a:pt x="115472" y="3968"/>
                </a:lnTo>
                <a:lnTo>
                  <a:pt x="92836" y="0"/>
                </a:lnTo>
                <a:close/>
              </a:path>
              <a:path w="186054" h="261620">
                <a:moveTo>
                  <a:pt x="164994" y="112522"/>
                </a:moveTo>
                <a:lnTo>
                  <a:pt x="103123" y="112522"/>
                </a:lnTo>
                <a:lnTo>
                  <a:pt x="106171" y="114554"/>
                </a:lnTo>
                <a:lnTo>
                  <a:pt x="107187" y="117729"/>
                </a:lnTo>
                <a:lnTo>
                  <a:pt x="109346" y="121793"/>
                </a:lnTo>
                <a:lnTo>
                  <a:pt x="110362" y="125984"/>
                </a:lnTo>
                <a:lnTo>
                  <a:pt x="109346" y="131063"/>
                </a:lnTo>
                <a:lnTo>
                  <a:pt x="105155" y="152781"/>
                </a:lnTo>
                <a:lnTo>
                  <a:pt x="101066" y="175672"/>
                </a:lnTo>
                <a:lnTo>
                  <a:pt x="100075" y="181737"/>
                </a:lnTo>
                <a:lnTo>
                  <a:pt x="96900" y="185928"/>
                </a:lnTo>
                <a:lnTo>
                  <a:pt x="185427" y="185928"/>
                </a:lnTo>
                <a:lnTo>
                  <a:pt x="185548" y="175513"/>
                </a:lnTo>
                <a:lnTo>
                  <a:pt x="185673" y="162052"/>
                </a:lnTo>
                <a:lnTo>
                  <a:pt x="181621" y="138422"/>
                </a:lnTo>
                <a:lnTo>
                  <a:pt x="170306" y="117697"/>
                </a:lnTo>
                <a:lnTo>
                  <a:pt x="164994" y="11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35140" y="4840985"/>
            <a:ext cx="494665" cy="491490"/>
          </a:xfrm>
          <a:custGeom>
            <a:avLst/>
            <a:gdLst/>
            <a:ahLst/>
            <a:cxnLst/>
            <a:rect l="l" t="t" r="r" b="b"/>
            <a:pathLst>
              <a:path w="494664" h="491489">
                <a:moveTo>
                  <a:pt x="284225" y="371728"/>
                </a:moveTo>
                <a:lnTo>
                  <a:pt x="210058" y="371728"/>
                </a:lnTo>
                <a:lnTo>
                  <a:pt x="210058" y="439800"/>
                </a:lnTo>
                <a:lnTo>
                  <a:pt x="173708" y="447516"/>
                </a:lnTo>
                <a:lnTo>
                  <a:pt x="145002" y="459327"/>
                </a:lnTo>
                <a:lnTo>
                  <a:pt x="126154" y="474233"/>
                </a:lnTo>
                <a:lnTo>
                  <a:pt x="119380" y="491235"/>
                </a:lnTo>
                <a:lnTo>
                  <a:pt x="374776" y="491235"/>
                </a:lnTo>
                <a:lnTo>
                  <a:pt x="368004" y="474233"/>
                </a:lnTo>
                <a:lnTo>
                  <a:pt x="349170" y="459327"/>
                </a:lnTo>
                <a:lnTo>
                  <a:pt x="320502" y="447516"/>
                </a:lnTo>
                <a:lnTo>
                  <a:pt x="284225" y="439800"/>
                </a:lnTo>
                <a:lnTo>
                  <a:pt x="284225" y="371728"/>
                </a:lnTo>
                <a:close/>
              </a:path>
              <a:path w="494664" h="491489">
                <a:moveTo>
                  <a:pt x="426212" y="0"/>
                </a:moveTo>
                <a:lnTo>
                  <a:pt x="67945" y="0"/>
                </a:lnTo>
                <a:lnTo>
                  <a:pt x="41683" y="4718"/>
                </a:lnTo>
                <a:lnTo>
                  <a:pt x="20066" y="17653"/>
                </a:lnTo>
                <a:lnTo>
                  <a:pt x="5401" y="36968"/>
                </a:lnTo>
                <a:lnTo>
                  <a:pt x="0" y="60832"/>
                </a:lnTo>
                <a:lnTo>
                  <a:pt x="0" y="310006"/>
                </a:lnTo>
                <a:lnTo>
                  <a:pt x="5401" y="334010"/>
                </a:lnTo>
                <a:lnTo>
                  <a:pt x="20066" y="353631"/>
                </a:lnTo>
                <a:lnTo>
                  <a:pt x="41683" y="366871"/>
                </a:lnTo>
                <a:lnTo>
                  <a:pt x="67945" y="371728"/>
                </a:lnTo>
                <a:lnTo>
                  <a:pt x="426212" y="371728"/>
                </a:lnTo>
                <a:lnTo>
                  <a:pt x="452473" y="366871"/>
                </a:lnTo>
                <a:lnTo>
                  <a:pt x="474090" y="353631"/>
                </a:lnTo>
                <a:lnTo>
                  <a:pt x="488755" y="334010"/>
                </a:lnTo>
                <a:lnTo>
                  <a:pt x="490670" y="325500"/>
                </a:lnTo>
                <a:lnTo>
                  <a:pt x="58674" y="325500"/>
                </a:lnTo>
                <a:lnTo>
                  <a:pt x="51435" y="318262"/>
                </a:lnTo>
                <a:lnTo>
                  <a:pt x="51435" y="52577"/>
                </a:lnTo>
                <a:lnTo>
                  <a:pt x="58674" y="46355"/>
                </a:lnTo>
                <a:lnTo>
                  <a:pt x="490880" y="46355"/>
                </a:lnTo>
                <a:lnTo>
                  <a:pt x="488755" y="36968"/>
                </a:lnTo>
                <a:lnTo>
                  <a:pt x="474090" y="17652"/>
                </a:lnTo>
                <a:lnTo>
                  <a:pt x="452473" y="4718"/>
                </a:lnTo>
                <a:lnTo>
                  <a:pt x="426212" y="0"/>
                </a:lnTo>
                <a:close/>
              </a:path>
              <a:path w="494664" h="491489">
                <a:moveTo>
                  <a:pt x="490880" y="46355"/>
                </a:moveTo>
                <a:lnTo>
                  <a:pt x="435483" y="46355"/>
                </a:lnTo>
                <a:lnTo>
                  <a:pt x="442722" y="52577"/>
                </a:lnTo>
                <a:lnTo>
                  <a:pt x="442722" y="318262"/>
                </a:lnTo>
                <a:lnTo>
                  <a:pt x="435483" y="325500"/>
                </a:lnTo>
                <a:lnTo>
                  <a:pt x="490670" y="325500"/>
                </a:lnTo>
                <a:lnTo>
                  <a:pt x="494157" y="310006"/>
                </a:lnTo>
                <a:lnTo>
                  <a:pt x="494157" y="60832"/>
                </a:lnTo>
                <a:lnTo>
                  <a:pt x="490880" y="46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795" y="4826559"/>
            <a:ext cx="488226" cy="505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32519" y="4805171"/>
            <a:ext cx="588264" cy="6080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58173" y="4831335"/>
            <a:ext cx="482904" cy="500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3324" y="2354579"/>
            <a:ext cx="1115568" cy="12115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25588" y="3703066"/>
            <a:ext cx="151257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1300">
              <a:latin typeface="Calibri"/>
              <a:cs typeface="Calibri"/>
            </a:endParaRPr>
          </a:p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Test,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Authentication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28139" y="4622557"/>
            <a:ext cx="7072883" cy="457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7016" y="2327149"/>
            <a:ext cx="1120139" cy="1211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40453" y="2327149"/>
            <a:ext cx="1120139" cy="12115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97454" y="3703067"/>
            <a:ext cx="107251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32935" y="3703067"/>
            <a:ext cx="205549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Open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Source 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Kernel</a:t>
            </a:r>
            <a:endParaRPr sz="1300">
              <a:latin typeface="Calibri"/>
              <a:cs typeface="Calibri"/>
            </a:endParaRPr>
          </a:p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13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SDK</a:t>
            </a:r>
            <a:endParaRPr sz="1300">
              <a:latin typeface="Calibri"/>
              <a:cs typeface="Calibri"/>
            </a:endParaRPr>
          </a:p>
          <a:p>
            <a:pPr marL="157480" indent="-144780">
              <a:buFont typeface="Arial"/>
              <a:buChar char="•"/>
              <a:tabLst>
                <a:tab pos="157480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Hardware Developing</a:t>
            </a:r>
            <a:r>
              <a:rPr sz="1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80841" y="1428241"/>
            <a:ext cx="48133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Open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Source, Commercialized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directly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40380" y="2336546"/>
            <a:ext cx="504190" cy="847725"/>
          </a:xfrm>
          <a:custGeom>
            <a:avLst/>
            <a:gdLst/>
            <a:ahLst/>
            <a:cxnLst/>
            <a:rect l="l" t="t" r="r" b="b"/>
            <a:pathLst>
              <a:path w="504189" h="847725">
                <a:moveTo>
                  <a:pt x="496824" y="0"/>
                </a:moveTo>
                <a:lnTo>
                  <a:pt x="444633" y="7314"/>
                </a:lnTo>
                <a:lnTo>
                  <a:pt x="400691" y="18006"/>
                </a:lnTo>
                <a:lnTo>
                  <a:pt x="358172" y="32536"/>
                </a:lnTo>
                <a:lnTo>
                  <a:pt x="317236" y="50728"/>
                </a:lnTo>
                <a:lnTo>
                  <a:pt x="278043" y="72406"/>
                </a:lnTo>
                <a:lnTo>
                  <a:pt x="240754" y="97394"/>
                </a:lnTo>
                <a:lnTo>
                  <a:pt x="205528" y="125518"/>
                </a:lnTo>
                <a:lnTo>
                  <a:pt x="172525" y="156601"/>
                </a:lnTo>
                <a:lnTo>
                  <a:pt x="141906" y="190468"/>
                </a:lnTo>
                <a:lnTo>
                  <a:pt x="113831" y="226943"/>
                </a:lnTo>
                <a:lnTo>
                  <a:pt x="88459" y="265850"/>
                </a:lnTo>
                <a:lnTo>
                  <a:pt x="65950" y="307015"/>
                </a:lnTo>
                <a:lnTo>
                  <a:pt x="46465" y="350261"/>
                </a:lnTo>
                <a:lnTo>
                  <a:pt x="30165" y="395413"/>
                </a:lnTo>
                <a:lnTo>
                  <a:pt x="17207" y="442295"/>
                </a:lnTo>
                <a:lnTo>
                  <a:pt x="7754" y="490731"/>
                </a:lnTo>
                <a:lnTo>
                  <a:pt x="1965" y="540547"/>
                </a:lnTo>
                <a:lnTo>
                  <a:pt x="0" y="591565"/>
                </a:lnTo>
                <a:lnTo>
                  <a:pt x="2102" y="644061"/>
                </a:lnTo>
                <a:lnTo>
                  <a:pt x="8282" y="695332"/>
                </a:lnTo>
                <a:lnTo>
                  <a:pt x="18352" y="745157"/>
                </a:lnTo>
                <a:lnTo>
                  <a:pt x="32121" y="793319"/>
                </a:lnTo>
                <a:lnTo>
                  <a:pt x="49403" y="839596"/>
                </a:lnTo>
                <a:lnTo>
                  <a:pt x="51053" y="844295"/>
                </a:lnTo>
                <a:lnTo>
                  <a:pt x="55879" y="847216"/>
                </a:lnTo>
                <a:lnTo>
                  <a:pt x="61721" y="847216"/>
                </a:lnTo>
                <a:lnTo>
                  <a:pt x="65531" y="846074"/>
                </a:lnTo>
                <a:lnTo>
                  <a:pt x="71373" y="842517"/>
                </a:lnTo>
                <a:lnTo>
                  <a:pt x="74040" y="834898"/>
                </a:lnTo>
                <a:lnTo>
                  <a:pt x="71373" y="828420"/>
                </a:lnTo>
                <a:lnTo>
                  <a:pt x="54707" y="784024"/>
                </a:lnTo>
                <a:lnTo>
                  <a:pt x="41521" y="737970"/>
                </a:lnTo>
                <a:lnTo>
                  <a:pt x="31945" y="690428"/>
                </a:lnTo>
                <a:lnTo>
                  <a:pt x="26105" y="641570"/>
                </a:lnTo>
                <a:lnTo>
                  <a:pt x="24129" y="591565"/>
                </a:lnTo>
                <a:lnTo>
                  <a:pt x="26232" y="540057"/>
                </a:lnTo>
                <a:lnTo>
                  <a:pt x="32421" y="489835"/>
                </a:lnTo>
                <a:lnTo>
                  <a:pt x="42513" y="441101"/>
                </a:lnTo>
                <a:lnTo>
                  <a:pt x="56330" y="394054"/>
                </a:lnTo>
                <a:lnTo>
                  <a:pt x="73689" y="348894"/>
                </a:lnTo>
                <a:lnTo>
                  <a:pt x="94410" y="305823"/>
                </a:lnTo>
                <a:lnTo>
                  <a:pt x="118312" y="265041"/>
                </a:lnTo>
                <a:lnTo>
                  <a:pt x="145214" y="226748"/>
                </a:lnTo>
                <a:lnTo>
                  <a:pt x="174936" y="191144"/>
                </a:lnTo>
                <a:lnTo>
                  <a:pt x="207296" y="158430"/>
                </a:lnTo>
                <a:lnTo>
                  <a:pt x="242114" y="128806"/>
                </a:lnTo>
                <a:lnTo>
                  <a:pt x="279209" y="102472"/>
                </a:lnTo>
                <a:lnTo>
                  <a:pt x="318399" y="79630"/>
                </a:lnTo>
                <a:lnTo>
                  <a:pt x="359505" y="60479"/>
                </a:lnTo>
                <a:lnTo>
                  <a:pt x="402345" y="45219"/>
                </a:lnTo>
                <a:lnTo>
                  <a:pt x="446739" y="34052"/>
                </a:lnTo>
                <a:lnTo>
                  <a:pt x="492506" y="27177"/>
                </a:lnTo>
                <a:lnTo>
                  <a:pt x="498982" y="26542"/>
                </a:lnTo>
                <a:lnTo>
                  <a:pt x="503808" y="20065"/>
                </a:lnTo>
                <a:lnTo>
                  <a:pt x="503174" y="12953"/>
                </a:lnTo>
                <a:lnTo>
                  <a:pt x="502665" y="5333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6451" y="2336546"/>
            <a:ext cx="504190" cy="847725"/>
          </a:xfrm>
          <a:custGeom>
            <a:avLst/>
            <a:gdLst/>
            <a:ahLst/>
            <a:cxnLst/>
            <a:rect l="l" t="t" r="r" b="b"/>
            <a:pathLst>
              <a:path w="504189" h="847725">
                <a:moveTo>
                  <a:pt x="7493" y="0"/>
                </a:moveTo>
                <a:lnTo>
                  <a:pt x="1650" y="5333"/>
                </a:lnTo>
                <a:lnTo>
                  <a:pt x="508" y="12953"/>
                </a:lnTo>
                <a:lnTo>
                  <a:pt x="0" y="20065"/>
                </a:lnTo>
                <a:lnTo>
                  <a:pt x="5334" y="26542"/>
                </a:lnTo>
                <a:lnTo>
                  <a:pt x="11811" y="27177"/>
                </a:lnTo>
                <a:lnTo>
                  <a:pt x="57432" y="34052"/>
                </a:lnTo>
                <a:lnTo>
                  <a:pt x="101702" y="45219"/>
                </a:lnTo>
                <a:lnTo>
                  <a:pt x="144439" y="60479"/>
                </a:lnTo>
                <a:lnTo>
                  <a:pt x="185461" y="79630"/>
                </a:lnTo>
                <a:lnTo>
                  <a:pt x="224584" y="102472"/>
                </a:lnTo>
                <a:lnTo>
                  <a:pt x="261627" y="128806"/>
                </a:lnTo>
                <a:lnTo>
                  <a:pt x="296406" y="158430"/>
                </a:lnTo>
                <a:lnTo>
                  <a:pt x="328739" y="191144"/>
                </a:lnTo>
                <a:lnTo>
                  <a:pt x="358444" y="226748"/>
                </a:lnTo>
                <a:lnTo>
                  <a:pt x="385338" y="265041"/>
                </a:lnTo>
                <a:lnTo>
                  <a:pt x="409238" y="305823"/>
                </a:lnTo>
                <a:lnTo>
                  <a:pt x="429962" y="348894"/>
                </a:lnTo>
                <a:lnTo>
                  <a:pt x="447327" y="394054"/>
                </a:lnTo>
                <a:lnTo>
                  <a:pt x="461152" y="441101"/>
                </a:lnTo>
                <a:lnTo>
                  <a:pt x="471252" y="489835"/>
                </a:lnTo>
                <a:lnTo>
                  <a:pt x="477446" y="540057"/>
                </a:lnTo>
                <a:lnTo>
                  <a:pt x="479552" y="591565"/>
                </a:lnTo>
                <a:lnTo>
                  <a:pt x="477529" y="641570"/>
                </a:lnTo>
                <a:lnTo>
                  <a:pt x="471598" y="690428"/>
                </a:lnTo>
                <a:lnTo>
                  <a:pt x="461968" y="737970"/>
                </a:lnTo>
                <a:lnTo>
                  <a:pt x="448844" y="784024"/>
                </a:lnTo>
                <a:lnTo>
                  <a:pt x="432435" y="828420"/>
                </a:lnTo>
                <a:lnTo>
                  <a:pt x="429260" y="834898"/>
                </a:lnTo>
                <a:lnTo>
                  <a:pt x="431927" y="842517"/>
                </a:lnTo>
                <a:lnTo>
                  <a:pt x="438277" y="846074"/>
                </a:lnTo>
                <a:lnTo>
                  <a:pt x="439928" y="846581"/>
                </a:lnTo>
                <a:lnTo>
                  <a:pt x="441579" y="847216"/>
                </a:lnTo>
                <a:lnTo>
                  <a:pt x="447929" y="847216"/>
                </a:lnTo>
                <a:lnTo>
                  <a:pt x="452247" y="844295"/>
                </a:lnTo>
                <a:lnTo>
                  <a:pt x="471673" y="793319"/>
                </a:lnTo>
                <a:lnTo>
                  <a:pt x="485412" y="745157"/>
                </a:lnTo>
                <a:lnTo>
                  <a:pt x="495444" y="695332"/>
                </a:lnTo>
                <a:lnTo>
                  <a:pt x="501593" y="644061"/>
                </a:lnTo>
                <a:lnTo>
                  <a:pt x="503681" y="591565"/>
                </a:lnTo>
                <a:lnTo>
                  <a:pt x="501718" y="540547"/>
                </a:lnTo>
                <a:lnTo>
                  <a:pt x="495935" y="490731"/>
                </a:lnTo>
                <a:lnTo>
                  <a:pt x="486492" y="442295"/>
                </a:lnTo>
                <a:lnTo>
                  <a:pt x="473547" y="395413"/>
                </a:lnTo>
                <a:lnTo>
                  <a:pt x="457261" y="350261"/>
                </a:lnTo>
                <a:lnTo>
                  <a:pt x="437792" y="307015"/>
                </a:lnTo>
                <a:lnTo>
                  <a:pt x="415300" y="265850"/>
                </a:lnTo>
                <a:lnTo>
                  <a:pt x="389945" y="226943"/>
                </a:lnTo>
                <a:lnTo>
                  <a:pt x="361886" y="190468"/>
                </a:lnTo>
                <a:lnTo>
                  <a:pt x="331282" y="156601"/>
                </a:lnTo>
                <a:lnTo>
                  <a:pt x="298293" y="125518"/>
                </a:lnTo>
                <a:lnTo>
                  <a:pt x="263078" y="97394"/>
                </a:lnTo>
                <a:lnTo>
                  <a:pt x="225796" y="72406"/>
                </a:lnTo>
                <a:lnTo>
                  <a:pt x="186607" y="50728"/>
                </a:lnTo>
                <a:lnTo>
                  <a:pt x="145671" y="32536"/>
                </a:lnTo>
                <a:lnTo>
                  <a:pt x="103146" y="18006"/>
                </a:lnTo>
                <a:lnTo>
                  <a:pt x="59193" y="7314"/>
                </a:lnTo>
                <a:lnTo>
                  <a:pt x="13970" y="634"/>
                </a:lnTo>
                <a:lnTo>
                  <a:pt x="7493" y="0"/>
                </a:lnTo>
                <a:close/>
              </a:path>
            </a:pathLst>
          </a:custGeom>
          <a:solidFill>
            <a:srgbClr val="FFC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42361" y="3257423"/>
            <a:ext cx="876300" cy="263525"/>
          </a:xfrm>
          <a:custGeom>
            <a:avLst/>
            <a:gdLst/>
            <a:ahLst/>
            <a:cxnLst/>
            <a:rect l="l" t="t" r="r" b="b"/>
            <a:pathLst>
              <a:path w="876300" h="263525">
                <a:moveTo>
                  <a:pt x="11811" y="0"/>
                </a:moveTo>
                <a:lnTo>
                  <a:pt x="6476" y="4063"/>
                </a:lnTo>
                <a:lnTo>
                  <a:pt x="1142" y="8762"/>
                </a:lnTo>
                <a:lnTo>
                  <a:pt x="0" y="17017"/>
                </a:lnTo>
                <a:lnTo>
                  <a:pt x="4317" y="22860"/>
                </a:lnTo>
                <a:lnTo>
                  <a:pt x="32504" y="61409"/>
                </a:lnTo>
                <a:lnTo>
                  <a:pt x="63467" y="97198"/>
                </a:lnTo>
                <a:lnTo>
                  <a:pt x="97030" y="130034"/>
                </a:lnTo>
                <a:lnTo>
                  <a:pt x="133016" y="159724"/>
                </a:lnTo>
                <a:lnTo>
                  <a:pt x="171248" y="186079"/>
                </a:lnTo>
                <a:lnTo>
                  <a:pt x="211548" y="208905"/>
                </a:lnTo>
                <a:lnTo>
                  <a:pt x="253741" y="228011"/>
                </a:lnTo>
                <a:lnTo>
                  <a:pt x="297649" y="243205"/>
                </a:lnTo>
                <a:lnTo>
                  <a:pt x="343095" y="254295"/>
                </a:lnTo>
                <a:lnTo>
                  <a:pt x="389903" y="261090"/>
                </a:lnTo>
                <a:lnTo>
                  <a:pt x="437895" y="263398"/>
                </a:lnTo>
                <a:lnTo>
                  <a:pt x="485900" y="261090"/>
                </a:lnTo>
                <a:lnTo>
                  <a:pt x="532741" y="254295"/>
                </a:lnTo>
                <a:lnTo>
                  <a:pt x="578237" y="243205"/>
                </a:lnTo>
                <a:lnTo>
                  <a:pt x="596615" y="236854"/>
                </a:lnTo>
                <a:lnTo>
                  <a:pt x="437895" y="236854"/>
                </a:lnTo>
                <a:lnTo>
                  <a:pt x="387534" y="234190"/>
                </a:lnTo>
                <a:lnTo>
                  <a:pt x="338557" y="226359"/>
                </a:lnTo>
                <a:lnTo>
                  <a:pt x="291189" y="213606"/>
                </a:lnTo>
                <a:lnTo>
                  <a:pt x="245656" y="196174"/>
                </a:lnTo>
                <a:lnTo>
                  <a:pt x="202183" y="174307"/>
                </a:lnTo>
                <a:lnTo>
                  <a:pt x="160997" y="148249"/>
                </a:lnTo>
                <a:lnTo>
                  <a:pt x="122322" y="118244"/>
                </a:lnTo>
                <a:lnTo>
                  <a:pt x="86384" y="84536"/>
                </a:lnTo>
                <a:lnTo>
                  <a:pt x="53409" y="47368"/>
                </a:lnTo>
                <a:lnTo>
                  <a:pt x="23621" y="6985"/>
                </a:lnTo>
                <a:lnTo>
                  <a:pt x="19812" y="1142"/>
                </a:lnTo>
                <a:lnTo>
                  <a:pt x="11811" y="0"/>
                </a:lnTo>
                <a:close/>
              </a:path>
              <a:path w="876300" h="263525">
                <a:moveTo>
                  <a:pt x="863981" y="0"/>
                </a:moveTo>
                <a:lnTo>
                  <a:pt x="856488" y="1142"/>
                </a:lnTo>
                <a:lnTo>
                  <a:pt x="852296" y="6985"/>
                </a:lnTo>
                <a:lnTo>
                  <a:pt x="822475" y="47368"/>
                </a:lnTo>
                <a:lnTo>
                  <a:pt x="789472" y="84536"/>
                </a:lnTo>
                <a:lnTo>
                  <a:pt x="753513" y="118244"/>
                </a:lnTo>
                <a:lnTo>
                  <a:pt x="714822" y="148249"/>
                </a:lnTo>
                <a:lnTo>
                  <a:pt x="673623" y="174307"/>
                </a:lnTo>
                <a:lnTo>
                  <a:pt x="630143" y="196174"/>
                </a:lnTo>
                <a:lnTo>
                  <a:pt x="584605" y="213606"/>
                </a:lnTo>
                <a:lnTo>
                  <a:pt x="537235" y="226359"/>
                </a:lnTo>
                <a:lnTo>
                  <a:pt x="488257" y="234190"/>
                </a:lnTo>
                <a:lnTo>
                  <a:pt x="437895" y="236854"/>
                </a:lnTo>
                <a:lnTo>
                  <a:pt x="596615" y="236854"/>
                </a:lnTo>
                <a:lnTo>
                  <a:pt x="664474" y="208905"/>
                </a:lnTo>
                <a:lnTo>
                  <a:pt x="704853" y="186079"/>
                </a:lnTo>
                <a:lnTo>
                  <a:pt x="743163" y="159724"/>
                </a:lnTo>
                <a:lnTo>
                  <a:pt x="779225" y="130034"/>
                </a:lnTo>
                <a:lnTo>
                  <a:pt x="812857" y="97198"/>
                </a:lnTo>
                <a:lnTo>
                  <a:pt x="843879" y="61409"/>
                </a:lnTo>
                <a:lnTo>
                  <a:pt x="872108" y="22860"/>
                </a:lnTo>
                <a:lnTo>
                  <a:pt x="875791" y="17017"/>
                </a:lnTo>
                <a:lnTo>
                  <a:pt x="874776" y="8762"/>
                </a:lnTo>
                <a:lnTo>
                  <a:pt x="869441" y="4063"/>
                </a:lnTo>
                <a:lnTo>
                  <a:pt x="863981" y="0"/>
                </a:lnTo>
                <a:close/>
              </a:path>
            </a:pathLst>
          </a:custGeom>
          <a:solidFill>
            <a:srgbClr val="FFFF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21478" y="2309241"/>
            <a:ext cx="504190" cy="847090"/>
          </a:xfrm>
          <a:custGeom>
            <a:avLst/>
            <a:gdLst/>
            <a:ahLst/>
            <a:cxnLst/>
            <a:rect l="l" t="t" r="r" b="b"/>
            <a:pathLst>
              <a:path w="504189" h="847089">
                <a:moveTo>
                  <a:pt x="496697" y="0"/>
                </a:moveTo>
                <a:lnTo>
                  <a:pt x="444507" y="7188"/>
                </a:lnTo>
                <a:lnTo>
                  <a:pt x="400568" y="17884"/>
                </a:lnTo>
                <a:lnTo>
                  <a:pt x="358054" y="32418"/>
                </a:lnTo>
                <a:lnTo>
                  <a:pt x="317125" y="50616"/>
                </a:lnTo>
                <a:lnTo>
                  <a:pt x="277940" y="72300"/>
                </a:lnTo>
                <a:lnTo>
                  <a:pt x="240660" y="97296"/>
                </a:lnTo>
                <a:lnTo>
                  <a:pt x="205444" y="125426"/>
                </a:lnTo>
                <a:lnTo>
                  <a:pt x="172451" y="156516"/>
                </a:lnTo>
                <a:lnTo>
                  <a:pt x="141843" y="190388"/>
                </a:lnTo>
                <a:lnTo>
                  <a:pt x="113778" y="226868"/>
                </a:lnTo>
                <a:lnTo>
                  <a:pt x="88416" y="265779"/>
                </a:lnTo>
                <a:lnTo>
                  <a:pt x="65917" y="306944"/>
                </a:lnTo>
                <a:lnTo>
                  <a:pt x="46441" y="350189"/>
                </a:lnTo>
                <a:lnTo>
                  <a:pt x="30148" y="395337"/>
                </a:lnTo>
                <a:lnTo>
                  <a:pt x="17198" y="442212"/>
                </a:lnTo>
                <a:lnTo>
                  <a:pt x="7750" y="490638"/>
                </a:lnTo>
                <a:lnTo>
                  <a:pt x="1964" y="540439"/>
                </a:lnTo>
                <a:lnTo>
                  <a:pt x="0" y="591438"/>
                </a:lnTo>
                <a:lnTo>
                  <a:pt x="2088" y="643934"/>
                </a:lnTo>
                <a:lnTo>
                  <a:pt x="8237" y="695205"/>
                </a:lnTo>
                <a:lnTo>
                  <a:pt x="18269" y="745030"/>
                </a:lnTo>
                <a:lnTo>
                  <a:pt x="32008" y="793192"/>
                </a:lnTo>
                <a:lnTo>
                  <a:pt x="49275" y="839470"/>
                </a:lnTo>
                <a:lnTo>
                  <a:pt x="50926" y="844169"/>
                </a:lnTo>
                <a:lnTo>
                  <a:pt x="55752" y="847089"/>
                </a:lnTo>
                <a:lnTo>
                  <a:pt x="61595" y="847089"/>
                </a:lnTo>
                <a:lnTo>
                  <a:pt x="63754" y="846582"/>
                </a:lnTo>
                <a:lnTo>
                  <a:pt x="65405" y="845947"/>
                </a:lnTo>
                <a:lnTo>
                  <a:pt x="71247" y="842391"/>
                </a:lnTo>
                <a:lnTo>
                  <a:pt x="73913" y="834771"/>
                </a:lnTo>
                <a:lnTo>
                  <a:pt x="71247" y="828294"/>
                </a:lnTo>
                <a:lnTo>
                  <a:pt x="54642" y="783910"/>
                </a:lnTo>
                <a:lnTo>
                  <a:pt x="41494" y="737880"/>
                </a:lnTo>
                <a:lnTo>
                  <a:pt x="31936" y="690356"/>
                </a:lnTo>
                <a:lnTo>
                  <a:pt x="26104" y="641492"/>
                </a:lnTo>
                <a:lnTo>
                  <a:pt x="24130" y="591438"/>
                </a:lnTo>
                <a:lnTo>
                  <a:pt x="26231" y="539931"/>
                </a:lnTo>
                <a:lnTo>
                  <a:pt x="32416" y="489713"/>
                </a:lnTo>
                <a:lnTo>
                  <a:pt x="42503" y="440984"/>
                </a:lnTo>
                <a:lnTo>
                  <a:pt x="56312" y="393943"/>
                </a:lnTo>
                <a:lnTo>
                  <a:pt x="73662" y="348791"/>
                </a:lnTo>
                <a:lnTo>
                  <a:pt x="94373" y="305727"/>
                </a:lnTo>
                <a:lnTo>
                  <a:pt x="118265" y="264952"/>
                </a:lnTo>
                <a:lnTo>
                  <a:pt x="145156" y="226665"/>
                </a:lnTo>
                <a:lnTo>
                  <a:pt x="174867" y="191067"/>
                </a:lnTo>
                <a:lnTo>
                  <a:pt x="207216" y="158357"/>
                </a:lnTo>
                <a:lnTo>
                  <a:pt x="242023" y="128735"/>
                </a:lnTo>
                <a:lnTo>
                  <a:pt x="279108" y="102401"/>
                </a:lnTo>
                <a:lnTo>
                  <a:pt x="318290" y="79555"/>
                </a:lnTo>
                <a:lnTo>
                  <a:pt x="359389" y="60397"/>
                </a:lnTo>
                <a:lnTo>
                  <a:pt x="402223" y="45127"/>
                </a:lnTo>
                <a:lnTo>
                  <a:pt x="446613" y="33945"/>
                </a:lnTo>
                <a:lnTo>
                  <a:pt x="492379" y="27050"/>
                </a:lnTo>
                <a:lnTo>
                  <a:pt x="498856" y="26543"/>
                </a:lnTo>
                <a:lnTo>
                  <a:pt x="503682" y="19938"/>
                </a:lnTo>
                <a:lnTo>
                  <a:pt x="503174" y="12954"/>
                </a:lnTo>
                <a:lnTo>
                  <a:pt x="502538" y="5334"/>
                </a:lnTo>
                <a:lnTo>
                  <a:pt x="49669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97422" y="2309241"/>
            <a:ext cx="504190" cy="847090"/>
          </a:xfrm>
          <a:custGeom>
            <a:avLst/>
            <a:gdLst/>
            <a:ahLst/>
            <a:cxnLst/>
            <a:rect l="l" t="t" r="r" b="b"/>
            <a:pathLst>
              <a:path w="504189" h="847089">
                <a:moveTo>
                  <a:pt x="7492" y="0"/>
                </a:moveTo>
                <a:lnTo>
                  <a:pt x="1650" y="5334"/>
                </a:lnTo>
                <a:lnTo>
                  <a:pt x="507" y="12954"/>
                </a:lnTo>
                <a:lnTo>
                  <a:pt x="0" y="19938"/>
                </a:lnTo>
                <a:lnTo>
                  <a:pt x="5334" y="26543"/>
                </a:lnTo>
                <a:lnTo>
                  <a:pt x="11811" y="27050"/>
                </a:lnTo>
                <a:lnTo>
                  <a:pt x="57432" y="33945"/>
                </a:lnTo>
                <a:lnTo>
                  <a:pt x="101702" y="45127"/>
                </a:lnTo>
                <a:lnTo>
                  <a:pt x="144439" y="60397"/>
                </a:lnTo>
                <a:lnTo>
                  <a:pt x="185461" y="79555"/>
                </a:lnTo>
                <a:lnTo>
                  <a:pt x="224584" y="102401"/>
                </a:lnTo>
                <a:lnTo>
                  <a:pt x="261627" y="128735"/>
                </a:lnTo>
                <a:lnTo>
                  <a:pt x="296406" y="158357"/>
                </a:lnTo>
                <a:lnTo>
                  <a:pt x="328739" y="191067"/>
                </a:lnTo>
                <a:lnTo>
                  <a:pt x="358444" y="226665"/>
                </a:lnTo>
                <a:lnTo>
                  <a:pt x="385338" y="264952"/>
                </a:lnTo>
                <a:lnTo>
                  <a:pt x="409238" y="305727"/>
                </a:lnTo>
                <a:lnTo>
                  <a:pt x="429962" y="348791"/>
                </a:lnTo>
                <a:lnTo>
                  <a:pt x="447327" y="393943"/>
                </a:lnTo>
                <a:lnTo>
                  <a:pt x="461152" y="440984"/>
                </a:lnTo>
                <a:lnTo>
                  <a:pt x="471252" y="489713"/>
                </a:lnTo>
                <a:lnTo>
                  <a:pt x="477446" y="539931"/>
                </a:lnTo>
                <a:lnTo>
                  <a:pt x="479551" y="591438"/>
                </a:lnTo>
                <a:lnTo>
                  <a:pt x="477529" y="641492"/>
                </a:lnTo>
                <a:lnTo>
                  <a:pt x="471598" y="690356"/>
                </a:lnTo>
                <a:lnTo>
                  <a:pt x="461968" y="737880"/>
                </a:lnTo>
                <a:lnTo>
                  <a:pt x="448844" y="783910"/>
                </a:lnTo>
                <a:lnTo>
                  <a:pt x="432435" y="828294"/>
                </a:lnTo>
                <a:lnTo>
                  <a:pt x="429260" y="834771"/>
                </a:lnTo>
                <a:lnTo>
                  <a:pt x="431926" y="842391"/>
                </a:lnTo>
                <a:lnTo>
                  <a:pt x="438276" y="845947"/>
                </a:lnTo>
                <a:lnTo>
                  <a:pt x="439927" y="846582"/>
                </a:lnTo>
                <a:lnTo>
                  <a:pt x="441578" y="847089"/>
                </a:lnTo>
                <a:lnTo>
                  <a:pt x="447928" y="847089"/>
                </a:lnTo>
                <a:lnTo>
                  <a:pt x="471673" y="793192"/>
                </a:lnTo>
                <a:lnTo>
                  <a:pt x="485412" y="745030"/>
                </a:lnTo>
                <a:lnTo>
                  <a:pt x="495444" y="695205"/>
                </a:lnTo>
                <a:lnTo>
                  <a:pt x="501593" y="643934"/>
                </a:lnTo>
                <a:lnTo>
                  <a:pt x="503681" y="591438"/>
                </a:lnTo>
                <a:lnTo>
                  <a:pt x="501718" y="540439"/>
                </a:lnTo>
                <a:lnTo>
                  <a:pt x="495935" y="490638"/>
                </a:lnTo>
                <a:lnTo>
                  <a:pt x="486492" y="442212"/>
                </a:lnTo>
                <a:lnTo>
                  <a:pt x="473547" y="395337"/>
                </a:lnTo>
                <a:lnTo>
                  <a:pt x="457261" y="350189"/>
                </a:lnTo>
                <a:lnTo>
                  <a:pt x="437792" y="306944"/>
                </a:lnTo>
                <a:lnTo>
                  <a:pt x="415300" y="265779"/>
                </a:lnTo>
                <a:lnTo>
                  <a:pt x="389945" y="226868"/>
                </a:lnTo>
                <a:lnTo>
                  <a:pt x="361886" y="190388"/>
                </a:lnTo>
                <a:lnTo>
                  <a:pt x="331282" y="156516"/>
                </a:lnTo>
                <a:lnTo>
                  <a:pt x="298293" y="125426"/>
                </a:lnTo>
                <a:lnTo>
                  <a:pt x="263078" y="97296"/>
                </a:lnTo>
                <a:lnTo>
                  <a:pt x="225796" y="72300"/>
                </a:lnTo>
                <a:lnTo>
                  <a:pt x="186607" y="50616"/>
                </a:lnTo>
                <a:lnTo>
                  <a:pt x="145671" y="32418"/>
                </a:lnTo>
                <a:lnTo>
                  <a:pt x="103146" y="17884"/>
                </a:lnTo>
                <a:lnTo>
                  <a:pt x="59193" y="7188"/>
                </a:lnTo>
                <a:lnTo>
                  <a:pt x="13969" y="508"/>
                </a:lnTo>
                <a:lnTo>
                  <a:pt x="7492" y="0"/>
                </a:lnTo>
                <a:close/>
              </a:path>
            </a:pathLst>
          </a:custGeom>
          <a:solidFill>
            <a:srgbClr val="FFC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23332" y="3229992"/>
            <a:ext cx="876300" cy="263525"/>
          </a:xfrm>
          <a:custGeom>
            <a:avLst/>
            <a:gdLst/>
            <a:ahLst/>
            <a:cxnLst/>
            <a:rect l="l" t="t" r="r" b="b"/>
            <a:pathLst>
              <a:path w="876300" h="263525">
                <a:moveTo>
                  <a:pt x="11810" y="0"/>
                </a:moveTo>
                <a:lnTo>
                  <a:pt x="6476" y="4063"/>
                </a:lnTo>
                <a:lnTo>
                  <a:pt x="1142" y="8889"/>
                </a:lnTo>
                <a:lnTo>
                  <a:pt x="0" y="17145"/>
                </a:lnTo>
                <a:lnTo>
                  <a:pt x="4317" y="22987"/>
                </a:lnTo>
                <a:lnTo>
                  <a:pt x="32504" y="61533"/>
                </a:lnTo>
                <a:lnTo>
                  <a:pt x="63467" y="97314"/>
                </a:lnTo>
                <a:lnTo>
                  <a:pt x="97030" y="130137"/>
                </a:lnTo>
                <a:lnTo>
                  <a:pt x="133016" y="159813"/>
                </a:lnTo>
                <a:lnTo>
                  <a:pt x="171248" y="186151"/>
                </a:lnTo>
                <a:lnTo>
                  <a:pt x="211548" y="208960"/>
                </a:lnTo>
                <a:lnTo>
                  <a:pt x="253741" y="228049"/>
                </a:lnTo>
                <a:lnTo>
                  <a:pt x="297649" y="243228"/>
                </a:lnTo>
                <a:lnTo>
                  <a:pt x="343095" y="254306"/>
                </a:lnTo>
                <a:lnTo>
                  <a:pt x="389903" y="261093"/>
                </a:lnTo>
                <a:lnTo>
                  <a:pt x="437895" y="263398"/>
                </a:lnTo>
                <a:lnTo>
                  <a:pt x="485931" y="261093"/>
                </a:lnTo>
                <a:lnTo>
                  <a:pt x="532797" y="254306"/>
                </a:lnTo>
                <a:lnTo>
                  <a:pt x="578313" y="243228"/>
                </a:lnTo>
                <a:lnTo>
                  <a:pt x="596781" y="236855"/>
                </a:lnTo>
                <a:lnTo>
                  <a:pt x="437895" y="236855"/>
                </a:lnTo>
                <a:lnTo>
                  <a:pt x="387569" y="234190"/>
                </a:lnTo>
                <a:lnTo>
                  <a:pt x="338618" y="226360"/>
                </a:lnTo>
                <a:lnTo>
                  <a:pt x="291269" y="213609"/>
                </a:lnTo>
                <a:lnTo>
                  <a:pt x="245748" y="196182"/>
                </a:lnTo>
                <a:lnTo>
                  <a:pt x="202279" y="174323"/>
                </a:lnTo>
                <a:lnTo>
                  <a:pt x="161088" y="148277"/>
                </a:lnTo>
                <a:lnTo>
                  <a:pt x="122402" y="118288"/>
                </a:lnTo>
                <a:lnTo>
                  <a:pt x="86445" y="84601"/>
                </a:lnTo>
                <a:lnTo>
                  <a:pt x="53443" y="47461"/>
                </a:lnTo>
                <a:lnTo>
                  <a:pt x="23621" y="7112"/>
                </a:lnTo>
                <a:lnTo>
                  <a:pt x="19938" y="1143"/>
                </a:lnTo>
                <a:lnTo>
                  <a:pt x="11810" y="0"/>
                </a:lnTo>
                <a:close/>
              </a:path>
              <a:path w="876300" h="263525">
                <a:moveTo>
                  <a:pt x="864107" y="0"/>
                </a:moveTo>
                <a:lnTo>
                  <a:pt x="856488" y="1143"/>
                </a:lnTo>
                <a:lnTo>
                  <a:pt x="852296" y="7112"/>
                </a:lnTo>
                <a:lnTo>
                  <a:pt x="822475" y="47461"/>
                </a:lnTo>
                <a:lnTo>
                  <a:pt x="789472" y="84601"/>
                </a:lnTo>
                <a:lnTo>
                  <a:pt x="753513" y="118288"/>
                </a:lnTo>
                <a:lnTo>
                  <a:pt x="714822" y="148277"/>
                </a:lnTo>
                <a:lnTo>
                  <a:pt x="673623" y="174323"/>
                </a:lnTo>
                <a:lnTo>
                  <a:pt x="630143" y="196182"/>
                </a:lnTo>
                <a:lnTo>
                  <a:pt x="584605" y="213609"/>
                </a:lnTo>
                <a:lnTo>
                  <a:pt x="537235" y="226360"/>
                </a:lnTo>
                <a:lnTo>
                  <a:pt x="488257" y="234190"/>
                </a:lnTo>
                <a:lnTo>
                  <a:pt x="437895" y="236855"/>
                </a:lnTo>
                <a:lnTo>
                  <a:pt x="596781" y="236855"/>
                </a:lnTo>
                <a:lnTo>
                  <a:pt x="664569" y="208960"/>
                </a:lnTo>
                <a:lnTo>
                  <a:pt x="704947" y="186151"/>
                </a:lnTo>
                <a:lnTo>
                  <a:pt x="743251" y="159813"/>
                </a:lnTo>
                <a:lnTo>
                  <a:pt x="779301" y="130137"/>
                </a:lnTo>
                <a:lnTo>
                  <a:pt x="812914" y="97314"/>
                </a:lnTo>
                <a:lnTo>
                  <a:pt x="843910" y="61533"/>
                </a:lnTo>
                <a:lnTo>
                  <a:pt x="872108" y="22987"/>
                </a:lnTo>
                <a:lnTo>
                  <a:pt x="875791" y="17145"/>
                </a:lnTo>
                <a:lnTo>
                  <a:pt x="874776" y="8889"/>
                </a:lnTo>
                <a:lnTo>
                  <a:pt x="869441" y="4063"/>
                </a:lnTo>
                <a:lnTo>
                  <a:pt x="864107" y="0"/>
                </a:lnTo>
                <a:close/>
              </a:path>
            </a:pathLst>
          </a:custGeom>
          <a:solidFill>
            <a:srgbClr val="FFFF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35215" y="2309241"/>
            <a:ext cx="504190" cy="847090"/>
          </a:xfrm>
          <a:custGeom>
            <a:avLst/>
            <a:gdLst/>
            <a:ahLst/>
            <a:cxnLst/>
            <a:rect l="l" t="t" r="r" b="b"/>
            <a:pathLst>
              <a:path w="504189" h="847089">
                <a:moveTo>
                  <a:pt x="496697" y="0"/>
                </a:moveTo>
                <a:lnTo>
                  <a:pt x="444526" y="7188"/>
                </a:lnTo>
                <a:lnTo>
                  <a:pt x="400602" y="17884"/>
                </a:lnTo>
                <a:lnTo>
                  <a:pt x="358098" y="32418"/>
                </a:lnTo>
                <a:lnTo>
                  <a:pt x="317176" y="50616"/>
                </a:lnTo>
                <a:lnTo>
                  <a:pt x="277995" y="72300"/>
                </a:lnTo>
                <a:lnTo>
                  <a:pt x="240716" y="97296"/>
                </a:lnTo>
                <a:lnTo>
                  <a:pt x="205499" y="125426"/>
                </a:lnTo>
                <a:lnTo>
                  <a:pt x="172503" y="156516"/>
                </a:lnTo>
                <a:lnTo>
                  <a:pt x="141890" y="190388"/>
                </a:lnTo>
                <a:lnTo>
                  <a:pt x="113819" y="226868"/>
                </a:lnTo>
                <a:lnTo>
                  <a:pt x="88451" y="265779"/>
                </a:lnTo>
                <a:lnTo>
                  <a:pt x="65945" y="306944"/>
                </a:lnTo>
                <a:lnTo>
                  <a:pt x="46463" y="350189"/>
                </a:lnTo>
                <a:lnTo>
                  <a:pt x="30163" y="395337"/>
                </a:lnTo>
                <a:lnTo>
                  <a:pt x="17207" y="442212"/>
                </a:lnTo>
                <a:lnTo>
                  <a:pt x="7754" y="490638"/>
                </a:lnTo>
                <a:lnTo>
                  <a:pt x="1965" y="540439"/>
                </a:lnTo>
                <a:lnTo>
                  <a:pt x="0" y="591438"/>
                </a:lnTo>
                <a:lnTo>
                  <a:pt x="2089" y="643934"/>
                </a:lnTo>
                <a:lnTo>
                  <a:pt x="8245" y="695205"/>
                </a:lnTo>
                <a:lnTo>
                  <a:pt x="18297" y="745030"/>
                </a:lnTo>
                <a:lnTo>
                  <a:pt x="32073" y="793192"/>
                </a:lnTo>
                <a:lnTo>
                  <a:pt x="49402" y="839470"/>
                </a:lnTo>
                <a:lnTo>
                  <a:pt x="50926" y="844169"/>
                </a:lnTo>
                <a:lnTo>
                  <a:pt x="55752" y="847089"/>
                </a:lnTo>
                <a:lnTo>
                  <a:pt x="61722" y="847089"/>
                </a:lnTo>
                <a:lnTo>
                  <a:pt x="63881" y="846582"/>
                </a:lnTo>
                <a:lnTo>
                  <a:pt x="65405" y="845947"/>
                </a:lnTo>
                <a:lnTo>
                  <a:pt x="71374" y="842391"/>
                </a:lnTo>
                <a:lnTo>
                  <a:pt x="74040" y="834771"/>
                </a:lnTo>
                <a:lnTo>
                  <a:pt x="71374" y="828294"/>
                </a:lnTo>
                <a:lnTo>
                  <a:pt x="54707" y="783910"/>
                </a:lnTo>
                <a:lnTo>
                  <a:pt x="41521" y="737880"/>
                </a:lnTo>
                <a:lnTo>
                  <a:pt x="31945" y="690356"/>
                </a:lnTo>
                <a:lnTo>
                  <a:pt x="26105" y="641492"/>
                </a:lnTo>
                <a:lnTo>
                  <a:pt x="24130" y="591438"/>
                </a:lnTo>
                <a:lnTo>
                  <a:pt x="26232" y="539931"/>
                </a:lnTo>
                <a:lnTo>
                  <a:pt x="32420" y="489713"/>
                </a:lnTo>
                <a:lnTo>
                  <a:pt x="42513" y="440984"/>
                </a:lnTo>
                <a:lnTo>
                  <a:pt x="56328" y="393943"/>
                </a:lnTo>
                <a:lnTo>
                  <a:pt x="73685" y="348791"/>
                </a:lnTo>
                <a:lnTo>
                  <a:pt x="94404" y="305727"/>
                </a:lnTo>
                <a:lnTo>
                  <a:pt x="118303" y="264952"/>
                </a:lnTo>
                <a:lnTo>
                  <a:pt x="145201" y="226665"/>
                </a:lnTo>
                <a:lnTo>
                  <a:pt x="174917" y="191067"/>
                </a:lnTo>
                <a:lnTo>
                  <a:pt x="207270" y="158357"/>
                </a:lnTo>
                <a:lnTo>
                  <a:pt x="242079" y="128735"/>
                </a:lnTo>
                <a:lnTo>
                  <a:pt x="279164" y="102401"/>
                </a:lnTo>
                <a:lnTo>
                  <a:pt x="318343" y="79555"/>
                </a:lnTo>
                <a:lnTo>
                  <a:pt x="359434" y="60397"/>
                </a:lnTo>
                <a:lnTo>
                  <a:pt x="402258" y="45127"/>
                </a:lnTo>
                <a:lnTo>
                  <a:pt x="446633" y="33945"/>
                </a:lnTo>
                <a:lnTo>
                  <a:pt x="492379" y="27050"/>
                </a:lnTo>
                <a:lnTo>
                  <a:pt x="498856" y="26543"/>
                </a:lnTo>
                <a:lnTo>
                  <a:pt x="503682" y="19938"/>
                </a:lnTo>
                <a:lnTo>
                  <a:pt x="503174" y="12954"/>
                </a:lnTo>
                <a:lnTo>
                  <a:pt x="502665" y="5334"/>
                </a:lnTo>
                <a:lnTo>
                  <a:pt x="49669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11159" y="2309241"/>
            <a:ext cx="504190" cy="847090"/>
          </a:xfrm>
          <a:custGeom>
            <a:avLst/>
            <a:gdLst/>
            <a:ahLst/>
            <a:cxnLst/>
            <a:rect l="l" t="t" r="r" b="b"/>
            <a:pathLst>
              <a:path w="504190" h="847089">
                <a:moveTo>
                  <a:pt x="7492" y="0"/>
                </a:moveTo>
                <a:lnTo>
                  <a:pt x="1650" y="5334"/>
                </a:lnTo>
                <a:lnTo>
                  <a:pt x="635" y="12954"/>
                </a:lnTo>
                <a:lnTo>
                  <a:pt x="0" y="19938"/>
                </a:lnTo>
                <a:lnTo>
                  <a:pt x="5461" y="26543"/>
                </a:lnTo>
                <a:lnTo>
                  <a:pt x="11811" y="27050"/>
                </a:lnTo>
                <a:lnTo>
                  <a:pt x="57433" y="33945"/>
                </a:lnTo>
                <a:lnTo>
                  <a:pt x="101707" y="45127"/>
                </a:lnTo>
                <a:lnTo>
                  <a:pt x="144450" y="60397"/>
                </a:lnTo>
                <a:lnTo>
                  <a:pt x="185479" y="79555"/>
                </a:lnTo>
                <a:lnTo>
                  <a:pt x="224611" y="102401"/>
                </a:lnTo>
                <a:lnTo>
                  <a:pt x="261663" y="128735"/>
                </a:lnTo>
                <a:lnTo>
                  <a:pt x="296453" y="158357"/>
                </a:lnTo>
                <a:lnTo>
                  <a:pt x="328797" y="191067"/>
                </a:lnTo>
                <a:lnTo>
                  <a:pt x="358513" y="226665"/>
                </a:lnTo>
                <a:lnTo>
                  <a:pt x="385418" y="264952"/>
                </a:lnTo>
                <a:lnTo>
                  <a:pt x="409329" y="305727"/>
                </a:lnTo>
                <a:lnTo>
                  <a:pt x="430062" y="348791"/>
                </a:lnTo>
                <a:lnTo>
                  <a:pt x="447437" y="393943"/>
                </a:lnTo>
                <a:lnTo>
                  <a:pt x="461268" y="440984"/>
                </a:lnTo>
                <a:lnTo>
                  <a:pt x="471374" y="489713"/>
                </a:lnTo>
                <a:lnTo>
                  <a:pt x="477572" y="539931"/>
                </a:lnTo>
                <a:lnTo>
                  <a:pt x="479679" y="591438"/>
                </a:lnTo>
                <a:lnTo>
                  <a:pt x="477655" y="641492"/>
                </a:lnTo>
                <a:lnTo>
                  <a:pt x="471717" y="690356"/>
                </a:lnTo>
                <a:lnTo>
                  <a:pt x="462067" y="737880"/>
                </a:lnTo>
                <a:lnTo>
                  <a:pt x="448906" y="783910"/>
                </a:lnTo>
                <a:lnTo>
                  <a:pt x="432435" y="828294"/>
                </a:lnTo>
                <a:lnTo>
                  <a:pt x="429260" y="834771"/>
                </a:lnTo>
                <a:lnTo>
                  <a:pt x="431926" y="842391"/>
                </a:lnTo>
                <a:lnTo>
                  <a:pt x="438404" y="845947"/>
                </a:lnTo>
                <a:lnTo>
                  <a:pt x="440055" y="846582"/>
                </a:lnTo>
                <a:lnTo>
                  <a:pt x="441579" y="847089"/>
                </a:lnTo>
                <a:lnTo>
                  <a:pt x="448056" y="847089"/>
                </a:lnTo>
                <a:lnTo>
                  <a:pt x="471687" y="793192"/>
                </a:lnTo>
                <a:lnTo>
                  <a:pt x="485456" y="745030"/>
                </a:lnTo>
                <a:lnTo>
                  <a:pt x="495526" y="695205"/>
                </a:lnTo>
                <a:lnTo>
                  <a:pt x="501706" y="643934"/>
                </a:lnTo>
                <a:lnTo>
                  <a:pt x="503809" y="591438"/>
                </a:lnTo>
                <a:lnTo>
                  <a:pt x="501845" y="540439"/>
                </a:lnTo>
                <a:lnTo>
                  <a:pt x="496062" y="490638"/>
                </a:lnTo>
                <a:lnTo>
                  <a:pt x="486618" y="442212"/>
                </a:lnTo>
                <a:lnTo>
                  <a:pt x="473673" y="395337"/>
                </a:lnTo>
                <a:lnTo>
                  <a:pt x="457385" y="350189"/>
                </a:lnTo>
                <a:lnTo>
                  <a:pt x="437914" y="306944"/>
                </a:lnTo>
                <a:lnTo>
                  <a:pt x="415420" y="265779"/>
                </a:lnTo>
                <a:lnTo>
                  <a:pt x="390061" y="226868"/>
                </a:lnTo>
                <a:lnTo>
                  <a:pt x="361997" y="190388"/>
                </a:lnTo>
                <a:lnTo>
                  <a:pt x="331387" y="156516"/>
                </a:lnTo>
                <a:lnTo>
                  <a:pt x="298391" y="125426"/>
                </a:lnTo>
                <a:lnTo>
                  <a:pt x="263167" y="97296"/>
                </a:lnTo>
                <a:lnTo>
                  <a:pt x="225875" y="72300"/>
                </a:lnTo>
                <a:lnTo>
                  <a:pt x="186675" y="50616"/>
                </a:lnTo>
                <a:lnTo>
                  <a:pt x="145724" y="32418"/>
                </a:lnTo>
                <a:lnTo>
                  <a:pt x="103184" y="17884"/>
                </a:lnTo>
                <a:lnTo>
                  <a:pt x="59213" y="7188"/>
                </a:lnTo>
                <a:lnTo>
                  <a:pt x="13969" y="508"/>
                </a:lnTo>
                <a:lnTo>
                  <a:pt x="7492" y="0"/>
                </a:lnTo>
                <a:close/>
              </a:path>
            </a:pathLst>
          </a:custGeom>
          <a:solidFill>
            <a:srgbClr val="FFC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7196" y="3229992"/>
            <a:ext cx="876300" cy="263525"/>
          </a:xfrm>
          <a:custGeom>
            <a:avLst/>
            <a:gdLst/>
            <a:ahLst/>
            <a:cxnLst/>
            <a:rect l="l" t="t" r="r" b="b"/>
            <a:pathLst>
              <a:path w="876300" h="263525">
                <a:moveTo>
                  <a:pt x="11811" y="0"/>
                </a:moveTo>
                <a:lnTo>
                  <a:pt x="6350" y="4063"/>
                </a:lnTo>
                <a:lnTo>
                  <a:pt x="1015" y="8889"/>
                </a:lnTo>
                <a:lnTo>
                  <a:pt x="0" y="17145"/>
                </a:lnTo>
                <a:lnTo>
                  <a:pt x="4317" y="22987"/>
                </a:lnTo>
                <a:lnTo>
                  <a:pt x="32504" y="61533"/>
                </a:lnTo>
                <a:lnTo>
                  <a:pt x="63467" y="97314"/>
                </a:lnTo>
                <a:lnTo>
                  <a:pt x="97030" y="130137"/>
                </a:lnTo>
                <a:lnTo>
                  <a:pt x="133016" y="159813"/>
                </a:lnTo>
                <a:lnTo>
                  <a:pt x="171248" y="186151"/>
                </a:lnTo>
                <a:lnTo>
                  <a:pt x="211548" y="208960"/>
                </a:lnTo>
                <a:lnTo>
                  <a:pt x="253741" y="228049"/>
                </a:lnTo>
                <a:lnTo>
                  <a:pt x="297649" y="243228"/>
                </a:lnTo>
                <a:lnTo>
                  <a:pt x="343095" y="254306"/>
                </a:lnTo>
                <a:lnTo>
                  <a:pt x="389903" y="261093"/>
                </a:lnTo>
                <a:lnTo>
                  <a:pt x="437895" y="263398"/>
                </a:lnTo>
                <a:lnTo>
                  <a:pt x="485900" y="261093"/>
                </a:lnTo>
                <a:lnTo>
                  <a:pt x="532740" y="254306"/>
                </a:lnTo>
                <a:lnTo>
                  <a:pt x="578235" y="243228"/>
                </a:lnTo>
                <a:lnTo>
                  <a:pt x="596696" y="236855"/>
                </a:lnTo>
                <a:lnTo>
                  <a:pt x="437895" y="236855"/>
                </a:lnTo>
                <a:lnTo>
                  <a:pt x="387534" y="234190"/>
                </a:lnTo>
                <a:lnTo>
                  <a:pt x="338556" y="226360"/>
                </a:lnTo>
                <a:lnTo>
                  <a:pt x="291186" y="213609"/>
                </a:lnTo>
                <a:lnTo>
                  <a:pt x="245648" y="196182"/>
                </a:lnTo>
                <a:lnTo>
                  <a:pt x="202168" y="174323"/>
                </a:lnTo>
                <a:lnTo>
                  <a:pt x="160969" y="148277"/>
                </a:lnTo>
                <a:lnTo>
                  <a:pt x="122278" y="118288"/>
                </a:lnTo>
                <a:lnTo>
                  <a:pt x="86319" y="84601"/>
                </a:lnTo>
                <a:lnTo>
                  <a:pt x="53316" y="47461"/>
                </a:lnTo>
                <a:lnTo>
                  <a:pt x="23494" y="7112"/>
                </a:lnTo>
                <a:lnTo>
                  <a:pt x="19812" y="1143"/>
                </a:lnTo>
                <a:lnTo>
                  <a:pt x="11811" y="0"/>
                </a:lnTo>
                <a:close/>
              </a:path>
              <a:path w="876300" h="263525">
                <a:moveTo>
                  <a:pt x="863980" y="0"/>
                </a:moveTo>
                <a:lnTo>
                  <a:pt x="856487" y="1143"/>
                </a:lnTo>
                <a:lnTo>
                  <a:pt x="852170" y="7112"/>
                </a:lnTo>
                <a:lnTo>
                  <a:pt x="822382" y="47461"/>
                </a:lnTo>
                <a:lnTo>
                  <a:pt x="789407" y="84601"/>
                </a:lnTo>
                <a:lnTo>
                  <a:pt x="753469" y="118288"/>
                </a:lnTo>
                <a:lnTo>
                  <a:pt x="714794" y="148277"/>
                </a:lnTo>
                <a:lnTo>
                  <a:pt x="673608" y="174323"/>
                </a:lnTo>
                <a:lnTo>
                  <a:pt x="630135" y="196182"/>
                </a:lnTo>
                <a:lnTo>
                  <a:pt x="584602" y="213609"/>
                </a:lnTo>
                <a:lnTo>
                  <a:pt x="537234" y="226360"/>
                </a:lnTo>
                <a:lnTo>
                  <a:pt x="488257" y="234190"/>
                </a:lnTo>
                <a:lnTo>
                  <a:pt x="437895" y="236855"/>
                </a:lnTo>
                <a:lnTo>
                  <a:pt x="596696" y="236855"/>
                </a:lnTo>
                <a:lnTo>
                  <a:pt x="664462" y="208960"/>
                </a:lnTo>
                <a:lnTo>
                  <a:pt x="704832" y="186151"/>
                </a:lnTo>
                <a:lnTo>
                  <a:pt x="743130" y="159813"/>
                </a:lnTo>
                <a:lnTo>
                  <a:pt x="779176" y="130137"/>
                </a:lnTo>
                <a:lnTo>
                  <a:pt x="812787" y="97314"/>
                </a:lnTo>
                <a:lnTo>
                  <a:pt x="843783" y="61533"/>
                </a:lnTo>
                <a:lnTo>
                  <a:pt x="871981" y="22987"/>
                </a:lnTo>
                <a:lnTo>
                  <a:pt x="875792" y="17145"/>
                </a:lnTo>
                <a:lnTo>
                  <a:pt x="874649" y="8889"/>
                </a:lnTo>
                <a:lnTo>
                  <a:pt x="869314" y="4063"/>
                </a:lnTo>
                <a:lnTo>
                  <a:pt x="863980" y="0"/>
                </a:lnTo>
                <a:close/>
              </a:path>
            </a:pathLst>
          </a:custGeom>
          <a:solidFill>
            <a:srgbClr val="FFFF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262123" y="2735326"/>
            <a:ext cx="6902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b="1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50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02378" y="2735326"/>
            <a:ext cx="94678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Community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55434" y="2735326"/>
            <a:ext cx="6572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0063" y="1270381"/>
            <a:ext cx="5528945" cy="135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buFont typeface="Wingdings"/>
              <a:buChar char=""/>
              <a:tabLst>
                <a:tab pos="300990" algn="l"/>
              </a:tabLst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Huawei LiteOS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developer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community  </a:t>
            </a:r>
            <a:r>
              <a:rPr u="sng" spc="-10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http://developer.huawei.com/ict/en/site-iot/product/liteos</a:t>
            </a:r>
            <a:endParaRPr>
              <a:latin typeface="Calibri"/>
              <a:cs typeface="Calibri"/>
            </a:endParaRPr>
          </a:p>
          <a:p>
            <a:pPr marL="300355" indent="-287655">
              <a:spcBef>
                <a:spcPts val="1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LiteOS Kernel source code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SDKs</a:t>
            </a:r>
            <a:endParaRPr sz="1700">
              <a:latin typeface="Calibri"/>
              <a:cs typeface="Calibri"/>
            </a:endParaRPr>
          </a:p>
          <a:p>
            <a:pPr marL="300355" indent="-287655">
              <a:lnSpc>
                <a:spcPts val="2030"/>
              </a:lnSpc>
              <a:spcBef>
                <a:spcPts val="20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Developer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r>
              <a:rPr sz="1700" dirty="0">
                <a:solidFill>
                  <a:srgbClr val="FFFFFF"/>
                </a:solidFill>
                <a:latin typeface="SimSun"/>
                <a:cs typeface="SimSun"/>
              </a:rPr>
              <a:t>：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video and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7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documents</a:t>
            </a:r>
            <a:endParaRPr sz="1700">
              <a:latin typeface="Calibri"/>
              <a:cs typeface="Calibri"/>
            </a:endParaRPr>
          </a:p>
          <a:p>
            <a:pPr marL="300355" indent="-287655">
              <a:lnSpc>
                <a:spcPts val="2030"/>
              </a:lnSpc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Evaluation boards</a:t>
            </a:r>
            <a:r>
              <a:rPr sz="1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4154" y="3230588"/>
            <a:ext cx="4575810" cy="2575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3953" y="3230575"/>
            <a:ext cx="3890009" cy="2575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612987"/>
          </a:xfrm>
          <a:prstGeom prst="rect">
            <a:avLst/>
          </a:prstGeom>
        </p:spPr>
        <p:txBody>
          <a:bodyPr vert="horz" wrap="square" lIns="0" tIns="119379" rIns="0" bIns="0" rtlCol="0">
            <a:spAutoFit/>
          </a:bodyPr>
          <a:lstStyle/>
          <a:p>
            <a:pPr marL="12700"/>
            <a:r>
              <a:rPr sz="3200" dirty="0"/>
              <a:t>How </a:t>
            </a:r>
            <a:r>
              <a:rPr sz="3200" spc="-15" dirty="0"/>
              <a:t>to </a:t>
            </a:r>
            <a:r>
              <a:rPr sz="3200" dirty="0"/>
              <a:t>get Huawei </a:t>
            </a:r>
            <a:r>
              <a:rPr sz="3200" spc="-10" dirty="0"/>
              <a:t>LiteOS</a:t>
            </a:r>
            <a:r>
              <a:rPr sz="3200" spc="-114" dirty="0"/>
              <a:t> </a:t>
            </a:r>
            <a:r>
              <a:rPr sz="3200" dirty="0"/>
              <a:t>?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4484" y="2240660"/>
            <a:ext cx="3765677" cy="2680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56026" y="4945127"/>
            <a:ext cx="10490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Mainboard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0001" y="2240648"/>
            <a:ext cx="1127277" cy="961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1972" y="3856826"/>
            <a:ext cx="1117993" cy="98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4036" y="3856826"/>
            <a:ext cx="1008227" cy="98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4953" y="3858044"/>
            <a:ext cx="1113662" cy="982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6868" y="3389376"/>
            <a:ext cx="8458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Sensor</a:t>
            </a:r>
            <a:r>
              <a:rPr sz="1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7916" y="3389376"/>
            <a:ext cx="7073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WIFI</a:t>
            </a:r>
            <a:r>
              <a:rPr sz="1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4896" y="4829302"/>
            <a:ext cx="9632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Ethernet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89315" y="4829302"/>
            <a:ext cx="7664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UART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5091" y="4829302"/>
            <a:ext cx="6635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LCD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40066" y="2240661"/>
            <a:ext cx="1113663" cy="9584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5" dirty="0"/>
              <a:t>Huawei </a:t>
            </a:r>
            <a:r>
              <a:rPr spc="-10" dirty="0"/>
              <a:t>LiteOS </a:t>
            </a:r>
            <a:r>
              <a:rPr spc="-5" dirty="0"/>
              <a:t>MobileCam </a:t>
            </a:r>
            <a:r>
              <a:rPr spc="-20" dirty="0"/>
              <a:t>board</a:t>
            </a:r>
            <a:r>
              <a:rPr spc="50" dirty="0"/>
              <a:t> </a:t>
            </a: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5309" y="5614720"/>
            <a:ext cx="6859270" cy="8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questions or suggestions, please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fell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freely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to contact</a:t>
            </a:r>
            <a:r>
              <a:rPr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us:</a:t>
            </a:r>
            <a:endParaRPr>
              <a:latin typeface="Calibri"/>
              <a:cs typeface="Calibri"/>
            </a:endParaRPr>
          </a:p>
          <a:p>
            <a:pPr marL="300355" indent="-287655"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From Huawei LiteOS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development community “Development</a:t>
            </a:r>
            <a:r>
              <a:rPr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Queries”</a:t>
            </a:r>
            <a:endParaRPr>
              <a:latin typeface="Calibri"/>
              <a:cs typeface="Calibri"/>
            </a:endParaRPr>
          </a:p>
          <a:p>
            <a:pPr marL="300355" indent="-287655"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Or sent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email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006FC0"/>
                </a:solidFill>
                <a:latin typeface="Calibri"/>
                <a:cs typeface="Calibri"/>
                <a:hlinkClick r:id="rId2"/>
              </a:rPr>
              <a:t>“li</a:t>
            </a:r>
            <a:r>
              <a:rPr spc="-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pc="-5" dirty="0">
                <a:solidFill>
                  <a:srgbClr val="006FC0"/>
                </a:solidFill>
                <a:latin typeface="Calibri"/>
                <a:cs typeface="Calibri"/>
                <a:hlinkClick r:id="rId2"/>
              </a:rPr>
              <a:t>eos@huawei.com”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82723"/>
          </a:xfrm>
          <a:prstGeom prst="rect">
            <a:avLst/>
          </a:prstGeom>
        </p:spPr>
        <p:txBody>
          <a:bodyPr vert="horz" wrap="square" lIns="0" tIns="150367" rIns="0" bIns="0" rtlCol="0">
            <a:spAutoFit/>
          </a:bodyPr>
          <a:lstStyle/>
          <a:p>
            <a:pPr marL="12700"/>
            <a:r>
              <a:rPr sz="2800" spc="-5" dirty="0"/>
              <a:t>Contact</a:t>
            </a:r>
            <a:r>
              <a:rPr sz="2800" spc="-105" dirty="0"/>
              <a:t> </a:t>
            </a:r>
            <a:r>
              <a:rPr sz="2800" spc="-10" dirty="0"/>
              <a:t>us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861451" y="1309242"/>
            <a:ext cx="8572500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3286" y="940562"/>
            <a:ext cx="68173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  <a:hlinkClick r:id="rId4"/>
              </a:rPr>
              <a:t>http://developer.huawei.com/ict/cn/events/site-iot-workshop2016-liteos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47607" y="3603116"/>
            <a:ext cx="1885950" cy="1885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0772" y="2966085"/>
            <a:ext cx="2370455" cy="92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783714" algn="l"/>
              </a:tabLst>
            </a:pPr>
            <a:r>
              <a:rPr sz="6000" b="1" dirty="0">
                <a:solidFill>
                  <a:srgbClr val="FFFFFF"/>
                </a:solidFill>
                <a:latin typeface="Microsoft YaHei"/>
                <a:cs typeface="Microsoft YaHei"/>
              </a:rPr>
              <a:t>Q</a:t>
            </a:r>
            <a:r>
              <a:rPr sz="60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6000" b="1" dirty="0">
                <a:solidFill>
                  <a:srgbClr val="FFFFFF"/>
                </a:solidFill>
                <a:latin typeface="Microsoft YaHei"/>
                <a:cs typeface="Microsoft YaHei"/>
              </a:rPr>
              <a:t>&amp;	A</a:t>
            </a:r>
            <a:endParaRPr sz="60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6100" y="1080922"/>
            <a:ext cx="2007870" cy="5327650"/>
          </a:xfrm>
          <a:custGeom>
            <a:avLst/>
            <a:gdLst/>
            <a:ahLst/>
            <a:cxnLst/>
            <a:rect l="l" t="t" r="r" b="b"/>
            <a:pathLst>
              <a:path w="2007870" h="5327650">
                <a:moveTo>
                  <a:pt x="0" y="5327396"/>
                </a:moveTo>
                <a:lnTo>
                  <a:pt x="2007488" y="5327396"/>
                </a:lnTo>
                <a:lnTo>
                  <a:pt x="2007488" y="0"/>
                </a:lnTo>
                <a:lnTo>
                  <a:pt x="0" y="0"/>
                </a:lnTo>
                <a:lnTo>
                  <a:pt x="0" y="5327396"/>
                </a:lnTo>
                <a:close/>
              </a:path>
            </a:pathLst>
          </a:custGeom>
          <a:solidFill>
            <a:srgbClr val="92D050">
              <a:alpha val="2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5202" y="1044473"/>
            <a:ext cx="2250440" cy="5327650"/>
          </a:xfrm>
          <a:custGeom>
            <a:avLst/>
            <a:gdLst/>
            <a:ahLst/>
            <a:cxnLst/>
            <a:rect l="l" t="t" r="r" b="b"/>
            <a:pathLst>
              <a:path w="2250440" h="5327650">
                <a:moveTo>
                  <a:pt x="0" y="5327396"/>
                </a:moveTo>
                <a:lnTo>
                  <a:pt x="2250313" y="5327396"/>
                </a:lnTo>
                <a:lnTo>
                  <a:pt x="2250313" y="0"/>
                </a:lnTo>
                <a:lnTo>
                  <a:pt x="0" y="0"/>
                </a:lnTo>
                <a:lnTo>
                  <a:pt x="0" y="5327396"/>
                </a:lnTo>
                <a:close/>
              </a:path>
            </a:pathLst>
          </a:custGeom>
          <a:solidFill>
            <a:srgbClr val="92D050">
              <a:alpha val="2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2618" y="1053249"/>
            <a:ext cx="2430145" cy="5327650"/>
          </a:xfrm>
          <a:custGeom>
            <a:avLst/>
            <a:gdLst/>
            <a:ahLst/>
            <a:cxnLst/>
            <a:rect l="l" t="t" r="r" b="b"/>
            <a:pathLst>
              <a:path w="2430145" h="5327650">
                <a:moveTo>
                  <a:pt x="0" y="5327396"/>
                </a:moveTo>
                <a:lnTo>
                  <a:pt x="2429764" y="5327396"/>
                </a:lnTo>
                <a:lnTo>
                  <a:pt x="2429764" y="0"/>
                </a:lnTo>
                <a:lnTo>
                  <a:pt x="0" y="0"/>
                </a:lnTo>
                <a:lnTo>
                  <a:pt x="0" y="5327396"/>
                </a:lnTo>
                <a:close/>
              </a:path>
            </a:pathLst>
          </a:custGeom>
          <a:solidFill>
            <a:srgbClr val="92D050">
              <a:alpha val="2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0592" y="1143509"/>
            <a:ext cx="2217166" cy="2328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2618" y="1053249"/>
            <a:ext cx="2430145" cy="532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168275">
              <a:spcBef>
                <a:spcPts val="5"/>
              </a:spcBef>
            </a:pPr>
            <a:r>
              <a:rPr sz="1300" spc="-5" dirty="0">
                <a:solidFill>
                  <a:srgbClr val="92D050"/>
                </a:solidFill>
                <a:latin typeface="Calibri"/>
                <a:cs typeface="Calibri"/>
              </a:rPr>
              <a:t>Set up </a:t>
            </a:r>
            <a:r>
              <a:rPr sz="1300" spc="-10" dirty="0">
                <a:solidFill>
                  <a:srgbClr val="92D050"/>
                </a:solidFill>
                <a:latin typeface="Calibri"/>
                <a:cs typeface="Calibri"/>
              </a:rPr>
              <a:t>hardware</a:t>
            </a:r>
            <a:r>
              <a:rPr sz="1300" spc="-2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alibri"/>
                <a:cs typeface="Calibri"/>
              </a:rPr>
              <a:t>environments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1320" y="3564217"/>
            <a:ext cx="2196465" cy="210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2301" y="1117347"/>
            <a:ext cx="2041652" cy="2007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7349" y="3659379"/>
            <a:ext cx="2046477" cy="17125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5202" y="1044473"/>
            <a:ext cx="2250440" cy="532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850">
              <a:latin typeface="Times New Roman"/>
              <a:cs typeface="Times New Roman"/>
            </a:endParaRPr>
          </a:p>
          <a:p>
            <a:pPr marL="163195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Download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LiteOS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community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161290" marR="127635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Config compiler like arm-  huaweiliteos-linux-gcc on Linux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46050">
              <a:spcBef>
                <a:spcPts val="615"/>
              </a:spcBef>
            </a:pPr>
            <a:r>
              <a:rPr sz="1300" spc="-5" dirty="0">
                <a:solidFill>
                  <a:srgbClr val="92D050"/>
                </a:solidFill>
                <a:latin typeface="Calibri"/>
                <a:cs typeface="Calibri"/>
              </a:rPr>
              <a:t>Set up </a:t>
            </a:r>
            <a:r>
              <a:rPr sz="1300" spc="-10" dirty="0">
                <a:solidFill>
                  <a:srgbClr val="92D050"/>
                </a:solidFill>
                <a:latin typeface="Calibri"/>
                <a:cs typeface="Calibri"/>
              </a:rPr>
              <a:t>software</a:t>
            </a:r>
            <a:r>
              <a:rPr sz="1300" spc="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alibri"/>
                <a:cs typeface="Calibri"/>
              </a:rPr>
              <a:t>environments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1786" y="1160017"/>
            <a:ext cx="1879854" cy="1922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67221" y="3666616"/>
            <a:ext cx="1879853" cy="1705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88297" y="2557146"/>
            <a:ext cx="1589024" cy="14866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99602" y="4085336"/>
            <a:ext cx="16783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Run the board and you can find  the “hello word” task is</a:t>
            </a:r>
            <a:r>
              <a:rPr sz="1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created.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6100" y="1080922"/>
            <a:ext cx="2007870" cy="532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195580" marR="71755">
              <a:lnSpc>
                <a:spcPts val="118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“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app_Init,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”</a:t>
            </a:r>
            <a:r>
              <a:rPr sz="1000" spc="-32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 begin your  journey with</a:t>
            </a:r>
            <a:r>
              <a:rPr sz="1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LiteOS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66675" marR="219710">
              <a:spcBef>
                <a:spcPts val="6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Create a new task, compile the  project and porting the Bin file to  the</a:t>
            </a:r>
            <a:r>
              <a:rPr sz="1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board.</a:t>
            </a:r>
            <a:endParaRPr sz="1000">
              <a:latin typeface="Calibri"/>
              <a:cs typeface="Calibri"/>
            </a:endParaRPr>
          </a:p>
          <a:p>
            <a:pPr marL="26034">
              <a:spcBef>
                <a:spcPts val="480"/>
              </a:spcBef>
            </a:pPr>
            <a:r>
              <a:rPr sz="1300" spc="-10" dirty="0">
                <a:solidFill>
                  <a:srgbClr val="92D050"/>
                </a:solidFill>
                <a:latin typeface="Calibri"/>
                <a:cs typeface="Calibri"/>
              </a:rPr>
              <a:t>Realize your </a:t>
            </a:r>
            <a:r>
              <a:rPr sz="1300" spc="-5" dirty="0">
                <a:solidFill>
                  <a:srgbClr val="92D050"/>
                </a:solidFill>
                <a:latin typeface="Calibri"/>
                <a:cs typeface="Calibri"/>
              </a:rPr>
              <a:t>idea with LiteOS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38589" y="192660"/>
            <a:ext cx="107628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Create </a:t>
            </a:r>
            <a:r>
              <a:rPr dirty="0"/>
              <a:t>a </a:t>
            </a:r>
            <a:r>
              <a:rPr spc="-5" dirty="0"/>
              <a:t>“hello </a:t>
            </a:r>
            <a:r>
              <a:rPr spc="-15" dirty="0"/>
              <a:t>word” </a:t>
            </a:r>
            <a:r>
              <a:rPr dirty="0"/>
              <a:t>task</a:t>
            </a:r>
            <a:r>
              <a:rPr spc="20" dirty="0"/>
              <a:t> </a:t>
            </a:r>
            <a:r>
              <a:rPr spc="-5" dirty="0"/>
              <a:t>with</a:t>
            </a:r>
          </a:p>
          <a:p>
            <a:pPr marL="12700"/>
            <a:r>
              <a:rPr spc="-5" dirty="0"/>
              <a:t>MobileCam</a:t>
            </a:r>
            <a:r>
              <a:rPr spc="-60" dirty="0"/>
              <a:t> </a:t>
            </a:r>
            <a:r>
              <a:rPr spc="-20" dirty="0"/>
              <a:t>board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341197"/>
            <a:ext cx="4296664" cy="4253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02247" y="1366902"/>
            <a:ext cx="2967355" cy="3133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LiteOS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17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endParaRPr sz="1700">
              <a:latin typeface="Calibri"/>
              <a:cs typeface="Calibri"/>
            </a:endParaRPr>
          </a:p>
          <a:p>
            <a:pPr marL="12700"/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SDKs, we can</a:t>
            </a:r>
            <a:r>
              <a:rPr sz="17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see:</a:t>
            </a:r>
            <a:endParaRPr sz="1700">
              <a:latin typeface="Calibri"/>
              <a:cs typeface="Calibri"/>
            </a:endParaRPr>
          </a:p>
          <a:p>
            <a:pPr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300990" marR="38735" indent="-288290">
              <a:buFont typeface="Wingdings"/>
              <a:buChar char=""/>
              <a:tabLst>
                <a:tab pos="30099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Seamless connecting(Zero- 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configuration)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gateway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controller(phone)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via</a:t>
            </a:r>
            <a:r>
              <a:rPr sz="17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WIFI.</a:t>
            </a:r>
            <a:endParaRPr sz="1700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FFFFFF"/>
              </a:buClr>
              <a:buFont typeface="Wingdings"/>
              <a:buChar char=""/>
            </a:pPr>
            <a:endParaRPr sz="1750">
              <a:latin typeface="Times New Roman"/>
              <a:cs typeface="Times New Roman"/>
            </a:endParaRPr>
          </a:p>
          <a:p>
            <a:pPr marL="300990" marR="212090" indent="-288290">
              <a:buFont typeface="Wingdings"/>
              <a:buChar char=""/>
              <a:tabLst>
                <a:tab pos="300990" algn="l"/>
              </a:tabLst>
            </a:pP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Fast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response 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control 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command.</a:t>
            </a:r>
            <a:endParaRPr sz="1700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FFFFFF"/>
              </a:buClr>
              <a:buFont typeface="Wingdings"/>
              <a:buChar char=""/>
            </a:pPr>
            <a:endParaRPr sz="1750">
              <a:latin typeface="Times New Roman"/>
              <a:cs typeface="Times New Roman"/>
            </a:endParaRPr>
          </a:p>
          <a:p>
            <a:pPr marL="300990" marR="5080" indent="-288290">
              <a:buFont typeface="Wingdings"/>
              <a:buChar char=""/>
              <a:tabLst>
                <a:tab pos="300990" algn="l"/>
              </a:tabLst>
            </a:pP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Fast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development(&lt;2 weeks,</a:t>
            </a:r>
            <a:r>
              <a:rPr sz="17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2  people).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8589" y="192660"/>
            <a:ext cx="107628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/>
              <a:t>LiteOS </a:t>
            </a:r>
            <a:r>
              <a:rPr spc="-5" dirty="0"/>
              <a:t>Demo: Balanced car for</a:t>
            </a:r>
            <a:r>
              <a:rPr spc="-20" dirty="0"/>
              <a:t> </a:t>
            </a:r>
            <a:r>
              <a:rPr spc="-5" dirty="0"/>
              <a:t>video</a:t>
            </a:r>
          </a:p>
          <a:p>
            <a:pPr marL="12700"/>
            <a:r>
              <a:rPr dirty="0"/>
              <a:t>surveillance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7253" y="2499360"/>
            <a:ext cx="1325879" cy="2173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7355" y="2566416"/>
            <a:ext cx="1185672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4285" y="2635886"/>
            <a:ext cx="1048385" cy="1900555"/>
          </a:xfrm>
          <a:custGeom>
            <a:avLst/>
            <a:gdLst/>
            <a:ahLst/>
            <a:cxnLst/>
            <a:rect l="l" t="t" r="r" b="b"/>
            <a:pathLst>
              <a:path w="1048385" h="1900554">
                <a:moveTo>
                  <a:pt x="0" y="0"/>
                </a:moveTo>
                <a:lnTo>
                  <a:pt x="53141" y="13526"/>
                </a:lnTo>
                <a:lnTo>
                  <a:pt x="105177" y="28417"/>
                </a:lnTo>
                <a:lnTo>
                  <a:pt x="156085" y="44639"/>
                </a:lnTo>
                <a:lnTo>
                  <a:pt x="205840" y="62156"/>
                </a:lnTo>
                <a:lnTo>
                  <a:pt x="254418" y="80934"/>
                </a:lnTo>
                <a:lnTo>
                  <a:pt x="301797" y="100939"/>
                </a:lnTo>
                <a:lnTo>
                  <a:pt x="347952" y="122136"/>
                </a:lnTo>
                <a:lnTo>
                  <a:pt x="392860" y="144491"/>
                </a:lnTo>
                <a:lnTo>
                  <a:pt x="436497" y="167968"/>
                </a:lnTo>
                <a:lnTo>
                  <a:pt x="478840" y="192534"/>
                </a:lnTo>
                <a:lnTo>
                  <a:pt x="519864" y="218154"/>
                </a:lnTo>
                <a:lnTo>
                  <a:pt x="559547" y="244793"/>
                </a:lnTo>
                <a:lnTo>
                  <a:pt x="597863" y="272417"/>
                </a:lnTo>
                <a:lnTo>
                  <a:pt x="634791" y="300992"/>
                </a:lnTo>
                <a:lnTo>
                  <a:pt x="670306" y="330482"/>
                </a:lnTo>
                <a:lnTo>
                  <a:pt x="704384" y="360854"/>
                </a:lnTo>
                <a:lnTo>
                  <a:pt x="737003" y="392072"/>
                </a:lnTo>
                <a:lnTo>
                  <a:pt x="768137" y="424103"/>
                </a:lnTo>
                <a:lnTo>
                  <a:pt x="797764" y="456911"/>
                </a:lnTo>
                <a:lnTo>
                  <a:pt x="825860" y="490462"/>
                </a:lnTo>
                <a:lnTo>
                  <a:pt x="852401" y="524722"/>
                </a:lnTo>
                <a:lnTo>
                  <a:pt x="877363" y="559657"/>
                </a:lnTo>
                <a:lnTo>
                  <a:pt x="900723" y="595231"/>
                </a:lnTo>
                <a:lnTo>
                  <a:pt x="922458" y="631410"/>
                </a:lnTo>
                <a:lnTo>
                  <a:pt x="942543" y="668159"/>
                </a:lnTo>
                <a:lnTo>
                  <a:pt x="960955" y="705444"/>
                </a:lnTo>
                <a:lnTo>
                  <a:pt x="977670" y="743231"/>
                </a:lnTo>
                <a:lnTo>
                  <a:pt x="992665" y="781485"/>
                </a:lnTo>
                <a:lnTo>
                  <a:pt x="1005916" y="820172"/>
                </a:lnTo>
                <a:lnTo>
                  <a:pt x="1017399" y="859256"/>
                </a:lnTo>
                <a:lnTo>
                  <a:pt x="1027090" y="898703"/>
                </a:lnTo>
                <a:lnTo>
                  <a:pt x="1034967" y="938480"/>
                </a:lnTo>
                <a:lnTo>
                  <a:pt x="1041005" y="978550"/>
                </a:lnTo>
                <a:lnTo>
                  <a:pt x="1045180" y="1018881"/>
                </a:lnTo>
                <a:lnTo>
                  <a:pt x="1047469" y="1059437"/>
                </a:lnTo>
                <a:lnTo>
                  <a:pt x="1047849" y="1100183"/>
                </a:lnTo>
                <a:lnTo>
                  <a:pt x="1046295" y="1141086"/>
                </a:lnTo>
                <a:lnTo>
                  <a:pt x="1042784" y="1182110"/>
                </a:lnTo>
                <a:lnTo>
                  <a:pt x="1037293" y="1223221"/>
                </a:lnTo>
                <a:lnTo>
                  <a:pt x="1029797" y="1264385"/>
                </a:lnTo>
                <a:lnTo>
                  <a:pt x="1020273" y="1305567"/>
                </a:lnTo>
                <a:lnTo>
                  <a:pt x="1008697" y="1346733"/>
                </a:lnTo>
                <a:lnTo>
                  <a:pt x="995046" y="1387847"/>
                </a:lnTo>
                <a:lnTo>
                  <a:pt x="979297" y="1428877"/>
                </a:lnTo>
                <a:lnTo>
                  <a:pt x="959811" y="1473133"/>
                </a:lnTo>
                <a:lnTo>
                  <a:pt x="938021" y="1516652"/>
                </a:lnTo>
                <a:lnTo>
                  <a:pt x="913965" y="1559385"/>
                </a:lnTo>
                <a:lnTo>
                  <a:pt x="887682" y="1601281"/>
                </a:lnTo>
                <a:lnTo>
                  <a:pt x="859213" y="1642292"/>
                </a:lnTo>
                <a:lnTo>
                  <a:pt x="828595" y="1682369"/>
                </a:lnTo>
                <a:lnTo>
                  <a:pt x="795869" y="1721460"/>
                </a:lnTo>
                <a:lnTo>
                  <a:pt x="761073" y="1759519"/>
                </a:lnTo>
                <a:lnTo>
                  <a:pt x="724247" y="1796494"/>
                </a:lnTo>
                <a:lnTo>
                  <a:pt x="685430" y="1832337"/>
                </a:lnTo>
                <a:lnTo>
                  <a:pt x="644661" y="1866998"/>
                </a:lnTo>
                <a:lnTo>
                  <a:pt x="601979" y="1900427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7507" y="1591056"/>
            <a:ext cx="1860073" cy="2556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7507" y="1591056"/>
            <a:ext cx="640715" cy="2557145"/>
          </a:xfrm>
          <a:custGeom>
            <a:avLst/>
            <a:gdLst/>
            <a:ahLst/>
            <a:cxnLst/>
            <a:rect l="l" t="t" r="r" b="b"/>
            <a:pathLst>
              <a:path w="640714" h="2557145">
                <a:moveTo>
                  <a:pt x="320960" y="2556637"/>
                </a:moveTo>
                <a:lnTo>
                  <a:pt x="294642" y="2524753"/>
                </a:lnTo>
                <a:lnTo>
                  <a:pt x="269470" y="2492065"/>
                </a:lnTo>
                <a:lnTo>
                  <a:pt x="245440" y="2458594"/>
                </a:lnTo>
                <a:lnTo>
                  <a:pt x="222550" y="2424363"/>
                </a:lnTo>
                <a:lnTo>
                  <a:pt x="200797" y="2389392"/>
                </a:lnTo>
                <a:lnTo>
                  <a:pt x="180179" y="2353703"/>
                </a:lnTo>
                <a:lnTo>
                  <a:pt x="160693" y="2317317"/>
                </a:lnTo>
                <a:lnTo>
                  <a:pt x="142336" y="2280257"/>
                </a:lnTo>
                <a:lnTo>
                  <a:pt x="125106" y="2242543"/>
                </a:lnTo>
                <a:lnTo>
                  <a:pt x="108999" y="2204198"/>
                </a:lnTo>
                <a:lnTo>
                  <a:pt x="94014" y="2165242"/>
                </a:lnTo>
                <a:lnTo>
                  <a:pt x="80147" y="2125697"/>
                </a:lnTo>
                <a:lnTo>
                  <a:pt x="67395" y="2085586"/>
                </a:lnTo>
                <a:lnTo>
                  <a:pt x="55757" y="2044929"/>
                </a:lnTo>
                <a:lnTo>
                  <a:pt x="45229" y="2003747"/>
                </a:lnTo>
                <a:lnTo>
                  <a:pt x="35809" y="1962063"/>
                </a:lnTo>
                <a:lnTo>
                  <a:pt x="27494" y="1919899"/>
                </a:lnTo>
                <a:lnTo>
                  <a:pt x="20281" y="1877274"/>
                </a:lnTo>
                <a:lnTo>
                  <a:pt x="14167" y="1834212"/>
                </a:lnTo>
                <a:lnTo>
                  <a:pt x="9151" y="1790734"/>
                </a:lnTo>
                <a:lnTo>
                  <a:pt x="5228" y="1746861"/>
                </a:lnTo>
                <a:lnTo>
                  <a:pt x="2398" y="1702614"/>
                </a:lnTo>
                <a:lnTo>
                  <a:pt x="655" y="1658016"/>
                </a:lnTo>
                <a:lnTo>
                  <a:pt x="0" y="1613087"/>
                </a:lnTo>
                <a:lnTo>
                  <a:pt x="427" y="1567851"/>
                </a:lnTo>
                <a:lnTo>
                  <a:pt x="1935" y="1522326"/>
                </a:lnTo>
                <a:lnTo>
                  <a:pt x="4521" y="1476537"/>
                </a:lnTo>
                <a:lnTo>
                  <a:pt x="8183" y="1430503"/>
                </a:lnTo>
                <a:lnTo>
                  <a:pt x="12917" y="1384247"/>
                </a:lnTo>
                <a:lnTo>
                  <a:pt x="18721" y="1337790"/>
                </a:lnTo>
                <a:lnTo>
                  <a:pt x="25593" y="1291154"/>
                </a:lnTo>
                <a:lnTo>
                  <a:pt x="33529" y="1244360"/>
                </a:lnTo>
                <a:lnTo>
                  <a:pt x="42527" y="1197430"/>
                </a:lnTo>
                <a:lnTo>
                  <a:pt x="52584" y="1150385"/>
                </a:lnTo>
                <a:lnTo>
                  <a:pt x="63697" y="1103247"/>
                </a:lnTo>
                <a:lnTo>
                  <a:pt x="75865" y="1056037"/>
                </a:lnTo>
                <a:lnTo>
                  <a:pt x="89083" y="1008777"/>
                </a:lnTo>
                <a:lnTo>
                  <a:pt x="103350" y="961489"/>
                </a:lnTo>
                <a:lnTo>
                  <a:pt x="118662" y="914193"/>
                </a:lnTo>
                <a:lnTo>
                  <a:pt x="135018" y="866913"/>
                </a:lnTo>
                <a:lnTo>
                  <a:pt x="152414" y="819668"/>
                </a:lnTo>
                <a:lnTo>
                  <a:pt x="170847" y="772481"/>
                </a:lnTo>
                <a:lnTo>
                  <a:pt x="190316" y="725373"/>
                </a:lnTo>
                <a:lnTo>
                  <a:pt x="210816" y="678366"/>
                </a:lnTo>
                <a:lnTo>
                  <a:pt x="232347" y="631481"/>
                </a:lnTo>
                <a:lnTo>
                  <a:pt x="254904" y="584740"/>
                </a:lnTo>
                <a:lnTo>
                  <a:pt x="278485" y="538165"/>
                </a:lnTo>
                <a:lnTo>
                  <a:pt x="303088" y="491776"/>
                </a:lnTo>
                <a:lnTo>
                  <a:pt x="328709" y="445596"/>
                </a:lnTo>
                <a:lnTo>
                  <a:pt x="355347" y="399646"/>
                </a:lnTo>
                <a:lnTo>
                  <a:pt x="382998" y="353947"/>
                </a:lnTo>
                <a:lnTo>
                  <a:pt x="411660" y="308521"/>
                </a:lnTo>
                <a:lnTo>
                  <a:pt x="441330" y="263391"/>
                </a:lnTo>
                <a:lnTo>
                  <a:pt x="472005" y="218576"/>
                </a:lnTo>
                <a:lnTo>
                  <a:pt x="503682" y="174099"/>
                </a:lnTo>
                <a:lnTo>
                  <a:pt x="536360" y="129981"/>
                </a:lnTo>
                <a:lnTo>
                  <a:pt x="570035" y="86244"/>
                </a:lnTo>
                <a:lnTo>
                  <a:pt x="604704" y="42910"/>
                </a:lnTo>
                <a:lnTo>
                  <a:pt x="640365" y="0"/>
                </a:lnTo>
              </a:path>
            </a:pathLst>
          </a:custGeom>
          <a:ln w="254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5068" y="1825625"/>
            <a:ext cx="1418894" cy="194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5068" y="1825751"/>
            <a:ext cx="491490" cy="1948180"/>
          </a:xfrm>
          <a:custGeom>
            <a:avLst/>
            <a:gdLst/>
            <a:ahLst/>
            <a:cxnLst/>
            <a:rect l="l" t="t" r="r" b="b"/>
            <a:pathLst>
              <a:path w="491489" h="1948179">
                <a:moveTo>
                  <a:pt x="277418" y="1948053"/>
                </a:moveTo>
                <a:lnTo>
                  <a:pt x="249442" y="1918869"/>
                </a:lnTo>
                <a:lnTo>
                  <a:pt x="222975" y="1888559"/>
                </a:lnTo>
                <a:lnTo>
                  <a:pt x="198012" y="1857160"/>
                </a:lnTo>
                <a:lnTo>
                  <a:pt x="174551" y="1824708"/>
                </a:lnTo>
                <a:lnTo>
                  <a:pt x="152587" y="1791241"/>
                </a:lnTo>
                <a:lnTo>
                  <a:pt x="132116" y="1756795"/>
                </a:lnTo>
                <a:lnTo>
                  <a:pt x="113133" y="1721407"/>
                </a:lnTo>
                <a:lnTo>
                  <a:pt x="95636" y="1685115"/>
                </a:lnTo>
                <a:lnTo>
                  <a:pt x="79619" y="1647954"/>
                </a:lnTo>
                <a:lnTo>
                  <a:pt x="65079" y="1609962"/>
                </a:lnTo>
                <a:lnTo>
                  <a:pt x="52011" y="1571176"/>
                </a:lnTo>
                <a:lnTo>
                  <a:pt x="40412" y="1531633"/>
                </a:lnTo>
                <a:lnTo>
                  <a:pt x="30278" y="1491369"/>
                </a:lnTo>
                <a:lnTo>
                  <a:pt x="21604" y="1450422"/>
                </a:lnTo>
                <a:lnTo>
                  <a:pt x="14386" y="1408828"/>
                </a:lnTo>
                <a:lnTo>
                  <a:pt x="8621" y="1366625"/>
                </a:lnTo>
                <a:lnTo>
                  <a:pt x="4304" y="1323848"/>
                </a:lnTo>
                <a:lnTo>
                  <a:pt x="1432" y="1280536"/>
                </a:lnTo>
                <a:lnTo>
                  <a:pt x="0" y="1236725"/>
                </a:lnTo>
                <a:lnTo>
                  <a:pt x="3" y="1192451"/>
                </a:lnTo>
                <a:lnTo>
                  <a:pt x="1439" y="1147753"/>
                </a:lnTo>
                <a:lnTo>
                  <a:pt x="4303" y="1102665"/>
                </a:lnTo>
                <a:lnTo>
                  <a:pt x="8591" y="1057227"/>
                </a:lnTo>
                <a:lnTo>
                  <a:pt x="14299" y="1011474"/>
                </a:lnTo>
                <a:lnTo>
                  <a:pt x="21423" y="965443"/>
                </a:lnTo>
                <a:lnTo>
                  <a:pt x="29958" y="919171"/>
                </a:lnTo>
                <a:lnTo>
                  <a:pt x="39901" y="872696"/>
                </a:lnTo>
                <a:lnTo>
                  <a:pt x="51248" y="826054"/>
                </a:lnTo>
                <a:lnTo>
                  <a:pt x="63995" y="779281"/>
                </a:lnTo>
                <a:lnTo>
                  <a:pt x="78137" y="732416"/>
                </a:lnTo>
                <a:lnTo>
                  <a:pt x="93671" y="685494"/>
                </a:lnTo>
                <a:lnTo>
                  <a:pt x="110592" y="638552"/>
                </a:lnTo>
                <a:lnTo>
                  <a:pt x="128897" y="591629"/>
                </a:lnTo>
                <a:lnTo>
                  <a:pt x="148581" y="544759"/>
                </a:lnTo>
                <a:lnTo>
                  <a:pt x="169641" y="497981"/>
                </a:lnTo>
                <a:lnTo>
                  <a:pt x="192071" y="451331"/>
                </a:lnTo>
                <a:lnTo>
                  <a:pt x="215869" y="404846"/>
                </a:lnTo>
                <a:lnTo>
                  <a:pt x="241030" y="358563"/>
                </a:lnTo>
                <a:lnTo>
                  <a:pt x="267550" y="312519"/>
                </a:lnTo>
                <a:lnTo>
                  <a:pt x="295425" y="266751"/>
                </a:lnTo>
                <a:lnTo>
                  <a:pt x="324652" y="221296"/>
                </a:lnTo>
                <a:lnTo>
                  <a:pt x="355225" y="176190"/>
                </a:lnTo>
                <a:lnTo>
                  <a:pt x="387141" y="131470"/>
                </a:lnTo>
                <a:lnTo>
                  <a:pt x="420395" y="87174"/>
                </a:lnTo>
                <a:lnTo>
                  <a:pt x="454985" y="43338"/>
                </a:lnTo>
                <a:lnTo>
                  <a:pt x="490905" y="0"/>
                </a:lnTo>
              </a:path>
            </a:pathLst>
          </a:custGeom>
          <a:ln w="25400">
            <a:solidFill>
              <a:srgbClr val="00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3718" y="2123314"/>
            <a:ext cx="917037" cy="1276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3717" y="2123314"/>
            <a:ext cx="342900" cy="1276985"/>
          </a:xfrm>
          <a:custGeom>
            <a:avLst/>
            <a:gdLst/>
            <a:ahLst/>
            <a:cxnLst/>
            <a:rect l="l" t="t" r="r" b="b"/>
            <a:pathLst>
              <a:path w="342900" h="1276985">
                <a:moveTo>
                  <a:pt x="167737" y="1276985"/>
                </a:moveTo>
                <a:lnTo>
                  <a:pt x="141006" y="1246248"/>
                </a:lnTo>
                <a:lnTo>
                  <a:pt x="116635" y="1213866"/>
                </a:lnTo>
                <a:lnTo>
                  <a:pt x="94610" y="1179925"/>
                </a:lnTo>
                <a:lnTo>
                  <a:pt x="74921" y="1144516"/>
                </a:lnTo>
                <a:lnTo>
                  <a:pt x="57554" y="1107728"/>
                </a:lnTo>
                <a:lnTo>
                  <a:pt x="42498" y="1069648"/>
                </a:lnTo>
                <a:lnTo>
                  <a:pt x="29740" y="1030368"/>
                </a:lnTo>
                <a:lnTo>
                  <a:pt x="19268" y="989974"/>
                </a:lnTo>
                <a:lnTo>
                  <a:pt x="11071" y="948557"/>
                </a:lnTo>
                <a:lnTo>
                  <a:pt x="5135" y="906206"/>
                </a:lnTo>
                <a:lnTo>
                  <a:pt x="1448" y="863009"/>
                </a:lnTo>
                <a:lnTo>
                  <a:pt x="0" y="819055"/>
                </a:lnTo>
                <a:lnTo>
                  <a:pt x="776" y="774434"/>
                </a:lnTo>
                <a:lnTo>
                  <a:pt x="3765" y="729234"/>
                </a:lnTo>
                <a:lnTo>
                  <a:pt x="8955" y="683545"/>
                </a:lnTo>
                <a:lnTo>
                  <a:pt x="16334" y="637456"/>
                </a:lnTo>
                <a:lnTo>
                  <a:pt x="25889" y="591055"/>
                </a:lnTo>
                <a:lnTo>
                  <a:pt x="37609" y="544431"/>
                </a:lnTo>
                <a:lnTo>
                  <a:pt x="51480" y="497674"/>
                </a:lnTo>
                <a:lnTo>
                  <a:pt x="67492" y="450873"/>
                </a:lnTo>
                <a:lnTo>
                  <a:pt x="85631" y="404116"/>
                </a:lnTo>
                <a:lnTo>
                  <a:pt x="105885" y="357493"/>
                </a:lnTo>
                <a:lnTo>
                  <a:pt x="128243" y="311093"/>
                </a:lnTo>
                <a:lnTo>
                  <a:pt x="152692" y="265004"/>
                </a:lnTo>
                <a:lnTo>
                  <a:pt x="179220" y="219316"/>
                </a:lnTo>
                <a:lnTo>
                  <a:pt x="207815" y="174117"/>
                </a:lnTo>
                <a:lnTo>
                  <a:pt x="238464" y="129497"/>
                </a:lnTo>
                <a:lnTo>
                  <a:pt x="271155" y="85545"/>
                </a:lnTo>
                <a:lnTo>
                  <a:pt x="305877" y="42349"/>
                </a:lnTo>
                <a:lnTo>
                  <a:pt x="342616" y="0"/>
                </a:lnTo>
              </a:path>
            </a:pathLst>
          </a:custGeom>
          <a:ln w="25400">
            <a:solidFill>
              <a:srgbClr val="6CA1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/>
            <a:r>
              <a:rPr spc="-10" dirty="0"/>
              <a:t>Better </a:t>
            </a:r>
            <a:r>
              <a:rPr spc="-5" dirty="0"/>
              <a:t>Connecting, </a:t>
            </a:r>
            <a:r>
              <a:rPr spc="-10" dirty="0"/>
              <a:t>Multi-Protocols</a:t>
            </a:r>
            <a:r>
              <a:rPr spc="25" dirty="0"/>
              <a:t> </a:t>
            </a:r>
            <a:r>
              <a:rPr dirty="0"/>
              <a:t>Supported</a:t>
            </a:r>
          </a:p>
        </p:txBody>
      </p:sp>
      <p:sp>
        <p:nvSpPr>
          <p:cNvPr id="12" name="object 12"/>
          <p:cNvSpPr/>
          <p:nvPr/>
        </p:nvSpPr>
        <p:spPr>
          <a:xfrm>
            <a:off x="4152264" y="4607941"/>
            <a:ext cx="3810" cy="981075"/>
          </a:xfrm>
          <a:custGeom>
            <a:avLst/>
            <a:gdLst/>
            <a:ahLst/>
            <a:cxnLst/>
            <a:rect l="l" t="t" r="r" b="b"/>
            <a:pathLst>
              <a:path w="3810" h="981075">
                <a:moveTo>
                  <a:pt x="0" y="0"/>
                </a:moveTo>
                <a:lnTo>
                  <a:pt x="3556" y="980795"/>
                </a:lnTo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5405" y="4623434"/>
            <a:ext cx="777240" cy="0"/>
          </a:xfrm>
          <a:custGeom>
            <a:avLst/>
            <a:gdLst/>
            <a:ahLst/>
            <a:cxnLst/>
            <a:rect l="l" t="t" r="r" b="b"/>
            <a:pathLst>
              <a:path w="777239">
                <a:moveTo>
                  <a:pt x="0" y="0"/>
                </a:moveTo>
                <a:lnTo>
                  <a:pt x="776858" y="0"/>
                </a:lnTo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5257" y="5044566"/>
            <a:ext cx="1484630" cy="0"/>
          </a:xfrm>
          <a:custGeom>
            <a:avLst/>
            <a:gdLst/>
            <a:ahLst/>
            <a:cxnLst/>
            <a:rect l="l" t="t" r="r" b="b"/>
            <a:pathLst>
              <a:path w="1484629">
                <a:moveTo>
                  <a:pt x="0" y="0"/>
                </a:moveTo>
                <a:lnTo>
                  <a:pt x="1484121" y="0"/>
                </a:lnTo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5666" y="4376801"/>
            <a:ext cx="384810" cy="534670"/>
          </a:xfrm>
          <a:custGeom>
            <a:avLst/>
            <a:gdLst/>
            <a:ahLst/>
            <a:cxnLst/>
            <a:rect l="l" t="t" r="r" b="b"/>
            <a:pathLst>
              <a:path w="384810" h="534670">
                <a:moveTo>
                  <a:pt x="162687" y="492251"/>
                </a:moveTo>
                <a:lnTo>
                  <a:pt x="162687" y="516628"/>
                </a:lnTo>
                <a:lnTo>
                  <a:pt x="162687" y="529145"/>
                </a:lnTo>
                <a:lnTo>
                  <a:pt x="162687" y="533757"/>
                </a:lnTo>
                <a:lnTo>
                  <a:pt x="162687" y="534416"/>
                </a:lnTo>
                <a:lnTo>
                  <a:pt x="144331" y="534416"/>
                </a:lnTo>
                <a:lnTo>
                  <a:pt x="134905" y="534416"/>
                </a:lnTo>
                <a:lnTo>
                  <a:pt x="131433" y="534416"/>
                </a:lnTo>
                <a:lnTo>
                  <a:pt x="130937" y="534416"/>
                </a:lnTo>
                <a:lnTo>
                  <a:pt x="130937" y="504313"/>
                </a:lnTo>
                <a:lnTo>
                  <a:pt x="130937" y="488854"/>
                </a:lnTo>
                <a:lnTo>
                  <a:pt x="130937" y="483159"/>
                </a:lnTo>
                <a:lnTo>
                  <a:pt x="130937" y="482346"/>
                </a:lnTo>
                <a:lnTo>
                  <a:pt x="94338" y="460691"/>
                </a:lnTo>
                <a:lnTo>
                  <a:pt x="62559" y="430271"/>
                </a:lnTo>
                <a:lnTo>
                  <a:pt x="36417" y="392414"/>
                </a:lnTo>
                <a:lnTo>
                  <a:pt x="16731" y="348450"/>
                </a:lnTo>
                <a:lnTo>
                  <a:pt x="4319" y="299710"/>
                </a:lnTo>
                <a:lnTo>
                  <a:pt x="0" y="247523"/>
                </a:lnTo>
                <a:lnTo>
                  <a:pt x="3912" y="197689"/>
                </a:lnTo>
                <a:lnTo>
                  <a:pt x="15128" y="151251"/>
                </a:lnTo>
                <a:lnTo>
                  <a:pt x="32870" y="109208"/>
                </a:lnTo>
                <a:lnTo>
                  <a:pt x="56356" y="72564"/>
                </a:lnTo>
                <a:lnTo>
                  <a:pt x="84807" y="42320"/>
                </a:lnTo>
                <a:lnTo>
                  <a:pt x="117443" y="19476"/>
                </a:lnTo>
                <a:lnTo>
                  <a:pt x="153484" y="5036"/>
                </a:lnTo>
                <a:lnTo>
                  <a:pt x="192150" y="0"/>
                </a:lnTo>
                <a:lnTo>
                  <a:pt x="231109" y="5036"/>
                </a:lnTo>
                <a:lnTo>
                  <a:pt x="267287" y="19476"/>
                </a:lnTo>
                <a:lnTo>
                  <a:pt x="299941" y="42320"/>
                </a:lnTo>
                <a:lnTo>
                  <a:pt x="328326" y="72564"/>
                </a:lnTo>
                <a:lnTo>
                  <a:pt x="351699" y="109208"/>
                </a:lnTo>
                <a:lnTo>
                  <a:pt x="369316" y="151251"/>
                </a:lnTo>
                <a:lnTo>
                  <a:pt x="380431" y="197689"/>
                </a:lnTo>
                <a:lnTo>
                  <a:pt x="384302" y="247523"/>
                </a:lnTo>
                <a:lnTo>
                  <a:pt x="380052" y="299710"/>
                </a:lnTo>
                <a:lnTo>
                  <a:pt x="367791" y="348450"/>
                </a:lnTo>
                <a:lnTo>
                  <a:pt x="348249" y="392414"/>
                </a:lnTo>
                <a:lnTo>
                  <a:pt x="322156" y="430271"/>
                </a:lnTo>
                <a:lnTo>
                  <a:pt x="290242" y="460691"/>
                </a:lnTo>
                <a:lnTo>
                  <a:pt x="253238" y="482346"/>
                </a:lnTo>
                <a:lnTo>
                  <a:pt x="253238" y="512448"/>
                </a:lnTo>
                <a:lnTo>
                  <a:pt x="253238" y="527907"/>
                </a:lnTo>
                <a:lnTo>
                  <a:pt x="253238" y="533602"/>
                </a:lnTo>
                <a:lnTo>
                  <a:pt x="253238" y="534416"/>
                </a:lnTo>
                <a:lnTo>
                  <a:pt x="235543" y="534416"/>
                </a:lnTo>
                <a:lnTo>
                  <a:pt x="226456" y="534416"/>
                </a:lnTo>
                <a:lnTo>
                  <a:pt x="223109" y="534416"/>
                </a:lnTo>
                <a:lnTo>
                  <a:pt x="222631" y="534416"/>
                </a:lnTo>
                <a:lnTo>
                  <a:pt x="222631" y="510039"/>
                </a:lnTo>
                <a:lnTo>
                  <a:pt x="222631" y="497522"/>
                </a:lnTo>
                <a:lnTo>
                  <a:pt x="222631" y="492910"/>
                </a:lnTo>
                <a:lnTo>
                  <a:pt x="222631" y="492251"/>
                </a:lnTo>
                <a:lnTo>
                  <a:pt x="217170" y="493649"/>
                </a:lnTo>
                <a:lnTo>
                  <a:pt x="212852" y="493649"/>
                </a:lnTo>
                <a:lnTo>
                  <a:pt x="207390" y="495046"/>
                </a:lnTo>
                <a:lnTo>
                  <a:pt x="207390" y="517806"/>
                </a:lnTo>
                <a:lnTo>
                  <a:pt x="207390" y="529494"/>
                </a:lnTo>
                <a:lnTo>
                  <a:pt x="207390" y="533800"/>
                </a:lnTo>
                <a:lnTo>
                  <a:pt x="207390" y="534416"/>
                </a:lnTo>
                <a:lnTo>
                  <a:pt x="189696" y="534416"/>
                </a:lnTo>
                <a:lnTo>
                  <a:pt x="180609" y="534416"/>
                </a:lnTo>
                <a:lnTo>
                  <a:pt x="177262" y="534416"/>
                </a:lnTo>
                <a:lnTo>
                  <a:pt x="176784" y="534416"/>
                </a:lnTo>
                <a:lnTo>
                  <a:pt x="176784" y="511655"/>
                </a:lnTo>
                <a:lnTo>
                  <a:pt x="176784" y="499967"/>
                </a:lnTo>
                <a:lnTo>
                  <a:pt x="176784" y="495661"/>
                </a:lnTo>
                <a:lnTo>
                  <a:pt x="176784" y="495046"/>
                </a:lnTo>
                <a:lnTo>
                  <a:pt x="172465" y="493649"/>
                </a:lnTo>
                <a:lnTo>
                  <a:pt x="167005" y="493649"/>
                </a:lnTo>
                <a:lnTo>
                  <a:pt x="162687" y="492251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4209" y="4400678"/>
            <a:ext cx="348615" cy="447675"/>
          </a:xfrm>
          <a:custGeom>
            <a:avLst/>
            <a:gdLst/>
            <a:ahLst/>
            <a:cxnLst/>
            <a:rect l="l" t="t" r="r" b="b"/>
            <a:pathLst>
              <a:path w="348614" h="447675">
                <a:moveTo>
                  <a:pt x="173608" y="0"/>
                </a:moveTo>
                <a:lnTo>
                  <a:pt x="133721" y="5890"/>
                </a:lnTo>
                <a:lnTo>
                  <a:pt x="97147" y="22677"/>
                </a:lnTo>
                <a:lnTo>
                  <a:pt x="64917" y="49035"/>
                </a:lnTo>
                <a:lnTo>
                  <a:pt x="38058" y="83637"/>
                </a:lnTo>
                <a:lnTo>
                  <a:pt x="17600" y="125157"/>
                </a:lnTo>
                <a:lnTo>
                  <a:pt x="4571" y="172269"/>
                </a:lnTo>
                <a:lnTo>
                  <a:pt x="0" y="223647"/>
                </a:lnTo>
                <a:lnTo>
                  <a:pt x="4571" y="274984"/>
                </a:lnTo>
                <a:lnTo>
                  <a:pt x="17600" y="322080"/>
                </a:lnTo>
                <a:lnTo>
                  <a:pt x="38058" y="363602"/>
                </a:lnTo>
                <a:lnTo>
                  <a:pt x="64917" y="398218"/>
                </a:lnTo>
                <a:lnTo>
                  <a:pt x="97147" y="424593"/>
                </a:lnTo>
                <a:lnTo>
                  <a:pt x="133721" y="441396"/>
                </a:lnTo>
                <a:lnTo>
                  <a:pt x="173608" y="447294"/>
                </a:lnTo>
                <a:lnTo>
                  <a:pt x="213513" y="441396"/>
                </a:lnTo>
                <a:lnTo>
                  <a:pt x="250216" y="424593"/>
                </a:lnTo>
                <a:lnTo>
                  <a:pt x="282647" y="398218"/>
                </a:lnTo>
                <a:lnTo>
                  <a:pt x="309735" y="363602"/>
                </a:lnTo>
                <a:lnTo>
                  <a:pt x="330409" y="322080"/>
                </a:lnTo>
                <a:lnTo>
                  <a:pt x="343599" y="274984"/>
                </a:lnTo>
                <a:lnTo>
                  <a:pt x="348234" y="223647"/>
                </a:lnTo>
                <a:lnTo>
                  <a:pt x="343599" y="172269"/>
                </a:lnTo>
                <a:lnTo>
                  <a:pt x="330409" y="125157"/>
                </a:lnTo>
                <a:lnTo>
                  <a:pt x="309735" y="83637"/>
                </a:lnTo>
                <a:lnTo>
                  <a:pt x="282647" y="49035"/>
                </a:lnTo>
                <a:lnTo>
                  <a:pt x="250216" y="22677"/>
                </a:lnTo>
                <a:lnTo>
                  <a:pt x="213513" y="5890"/>
                </a:lnTo>
                <a:lnTo>
                  <a:pt x="173608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7288" y="4416172"/>
            <a:ext cx="322580" cy="416559"/>
          </a:xfrm>
          <a:custGeom>
            <a:avLst/>
            <a:gdLst/>
            <a:ahLst/>
            <a:cxnLst/>
            <a:rect l="l" t="t" r="r" b="b"/>
            <a:pathLst>
              <a:path w="322580" h="416560">
                <a:moveTo>
                  <a:pt x="160528" y="0"/>
                </a:moveTo>
                <a:lnTo>
                  <a:pt x="203582" y="7507"/>
                </a:lnTo>
                <a:lnTo>
                  <a:pt x="242203" y="28650"/>
                </a:lnTo>
                <a:lnTo>
                  <a:pt x="274875" y="61356"/>
                </a:lnTo>
                <a:lnTo>
                  <a:pt x="300086" y="103556"/>
                </a:lnTo>
                <a:lnTo>
                  <a:pt x="316323" y="153179"/>
                </a:lnTo>
                <a:lnTo>
                  <a:pt x="322072" y="208152"/>
                </a:lnTo>
                <a:lnTo>
                  <a:pt x="316323" y="263612"/>
                </a:lnTo>
                <a:lnTo>
                  <a:pt x="300086" y="313370"/>
                </a:lnTo>
                <a:lnTo>
                  <a:pt x="274875" y="355472"/>
                </a:lnTo>
                <a:lnTo>
                  <a:pt x="242203" y="387966"/>
                </a:lnTo>
                <a:lnTo>
                  <a:pt x="203582" y="408895"/>
                </a:lnTo>
                <a:lnTo>
                  <a:pt x="160528" y="416305"/>
                </a:lnTo>
                <a:lnTo>
                  <a:pt x="117901" y="408895"/>
                </a:lnTo>
                <a:lnTo>
                  <a:pt x="79567" y="387966"/>
                </a:lnTo>
                <a:lnTo>
                  <a:pt x="47069" y="355472"/>
                </a:lnTo>
                <a:lnTo>
                  <a:pt x="21947" y="313370"/>
                </a:lnTo>
                <a:lnTo>
                  <a:pt x="5743" y="263612"/>
                </a:lnTo>
                <a:lnTo>
                  <a:pt x="0" y="208152"/>
                </a:lnTo>
                <a:lnTo>
                  <a:pt x="5743" y="153179"/>
                </a:lnTo>
                <a:lnTo>
                  <a:pt x="21947" y="103556"/>
                </a:lnTo>
                <a:lnTo>
                  <a:pt x="47069" y="61356"/>
                </a:lnTo>
                <a:lnTo>
                  <a:pt x="79567" y="28650"/>
                </a:lnTo>
                <a:lnTo>
                  <a:pt x="117901" y="7507"/>
                </a:lnTo>
                <a:lnTo>
                  <a:pt x="160528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6216" y="4499102"/>
            <a:ext cx="204470" cy="139700"/>
          </a:xfrm>
          <a:custGeom>
            <a:avLst/>
            <a:gdLst/>
            <a:ahLst/>
            <a:cxnLst/>
            <a:rect l="l" t="t" r="r" b="b"/>
            <a:pathLst>
              <a:path w="204469" h="139700">
                <a:moveTo>
                  <a:pt x="9906" y="0"/>
                </a:moveTo>
                <a:lnTo>
                  <a:pt x="5461" y="0"/>
                </a:lnTo>
                <a:lnTo>
                  <a:pt x="0" y="2793"/>
                </a:lnTo>
                <a:lnTo>
                  <a:pt x="0" y="9906"/>
                </a:lnTo>
                <a:lnTo>
                  <a:pt x="0" y="78995"/>
                </a:lnTo>
                <a:lnTo>
                  <a:pt x="0" y="114474"/>
                </a:lnTo>
                <a:lnTo>
                  <a:pt x="0" y="127545"/>
                </a:lnTo>
                <a:lnTo>
                  <a:pt x="0" y="129412"/>
                </a:lnTo>
                <a:lnTo>
                  <a:pt x="0" y="135000"/>
                </a:lnTo>
                <a:lnTo>
                  <a:pt x="5461" y="139319"/>
                </a:lnTo>
                <a:lnTo>
                  <a:pt x="198755" y="139319"/>
                </a:lnTo>
                <a:lnTo>
                  <a:pt x="204215" y="135000"/>
                </a:lnTo>
                <a:lnTo>
                  <a:pt x="204215" y="2793"/>
                </a:lnTo>
                <a:lnTo>
                  <a:pt x="198755" y="0"/>
                </a:lnTo>
                <a:lnTo>
                  <a:pt x="193294" y="0"/>
                </a:lnTo>
                <a:lnTo>
                  <a:pt x="87272" y="0"/>
                </a:lnTo>
                <a:lnTo>
                  <a:pt x="32829" y="0"/>
                </a:lnTo>
                <a:lnTo>
                  <a:pt x="12771" y="0"/>
                </a:lnTo>
                <a:lnTo>
                  <a:pt x="9906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44445" y="4520185"/>
            <a:ext cx="27305" cy="43815"/>
          </a:xfrm>
          <a:custGeom>
            <a:avLst/>
            <a:gdLst/>
            <a:ahLst/>
            <a:cxnLst/>
            <a:rect l="l" t="t" r="r" b="b"/>
            <a:pathLst>
              <a:path w="27305" h="43814">
                <a:moveTo>
                  <a:pt x="0" y="0"/>
                </a:moveTo>
                <a:lnTo>
                  <a:pt x="15785" y="0"/>
                </a:lnTo>
                <a:lnTo>
                  <a:pt x="23891" y="0"/>
                </a:lnTo>
                <a:lnTo>
                  <a:pt x="26878" y="0"/>
                </a:lnTo>
                <a:lnTo>
                  <a:pt x="27305" y="0"/>
                </a:lnTo>
                <a:lnTo>
                  <a:pt x="27305" y="25257"/>
                </a:lnTo>
                <a:lnTo>
                  <a:pt x="27305" y="38227"/>
                </a:lnTo>
                <a:lnTo>
                  <a:pt x="27305" y="43005"/>
                </a:lnTo>
                <a:lnTo>
                  <a:pt x="27305" y="43688"/>
                </a:lnTo>
                <a:lnTo>
                  <a:pt x="11519" y="43688"/>
                </a:lnTo>
                <a:lnTo>
                  <a:pt x="3413" y="43688"/>
                </a:lnTo>
                <a:lnTo>
                  <a:pt x="426" y="43688"/>
                </a:lnTo>
                <a:lnTo>
                  <a:pt x="0" y="43688"/>
                </a:lnTo>
                <a:lnTo>
                  <a:pt x="0" y="18430"/>
                </a:lnTo>
                <a:lnTo>
                  <a:pt x="0" y="5461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7211" y="4520185"/>
            <a:ext cx="28575" cy="43815"/>
          </a:xfrm>
          <a:custGeom>
            <a:avLst/>
            <a:gdLst/>
            <a:ahLst/>
            <a:cxnLst/>
            <a:rect l="l" t="t" r="r" b="b"/>
            <a:pathLst>
              <a:path w="28575" h="43814">
                <a:moveTo>
                  <a:pt x="0" y="0"/>
                </a:moveTo>
                <a:lnTo>
                  <a:pt x="16446" y="0"/>
                </a:lnTo>
                <a:lnTo>
                  <a:pt x="24892" y="0"/>
                </a:lnTo>
                <a:lnTo>
                  <a:pt x="28003" y="0"/>
                </a:lnTo>
                <a:lnTo>
                  <a:pt x="28448" y="0"/>
                </a:lnTo>
                <a:lnTo>
                  <a:pt x="28448" y="25257"/>
                </a:lnTo>
                <a:lnTo>
                  <a:pt x="28448" y="38227"/>
                </a:lnTo>
                <a:lnTo>
                  <a:pt x="28448" y="43005"/>
                </a:lnTo>
                <a:lnTo>
                  <a:pt x="28448" y="43688"/>
                </a:lnTo>
                <a:lnTo>
                  <a:pt x="12001" y="43688"/>
                </a:lnTo>
                <a:lnTo>
                  <a:pt x="3556" y="43688"/>
                </a:lnTo>
                <a:lnTo>
                  <a:pt x="444" y="43688"/>
                </a:lnTo>
                <a:lnTo>
                  <a:pt x="0" y="43688"/>
                </a:lnTo>
                <a:lnTo>
                  <a:pt x="0" y="18430"/>
                </a:lnTo>
                <a:lnTo>
                  <a:pt x="0" y="5461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11120" y="4520185"/>
            <a:ext cx="27305" cy="43815"/>
          </a:xfrm>
          <a:custGeom>
            <a:avLst/>
            <a:gdLst/>
            <a:ahLst/>
            <a:cxnLst/>
            <a:rect l="l" t="t" r="r" b="b"/>
            <a:pathLst>
              <a:path w="27305" h="43814">
                <a:moveTo>
                  <a:pt x="0" y="0"/>
                </a:moveTo>
                <a:lnTo>
                  <a:pt x="15712" y="0"/>
                </a:lnTo>
                <a:lnTo>
                  <a:pt x="23780" y="0"/>
                </a:lnTo>
                <a:lnTo>
                  <a:pt x="26753" y="0"/>
                </a:lnTo>
                <a:lnTo>
                  <a:pt x="27178" y="0"/>
                </a:lnTo>
                <a:lnTo>
                  <a:pt x="27178" y="25257"/>
                </a:lnTo>
                <a:lnTo>
                  <a:pt x="27178" y="38227"/>
                </a:lnTo>
                <a:lnTo>
                  <a:pt x="27178" y="43005"/>
                </a:lnTo>
                <a:lnTo>
                  <a:pt x="27178" y="43688"/>
                </a:lnTo>
                <a:lnTo>
                  <a:pt x="11465" y="43688"/>
                </a:lnTo>
                <a:lnTo>
                  <a:pt x="3397" y="43688"/>
                </a:lnTo>
                <a:lnTo>
                  <a:pt x="424" y="43688"/>
                </a:lnTo>
                <a:lnTo>
                  <a:pt x="0" y="43688"/>
                </a:lnTo>
                <a:lnTo>
                  <a:pt x="0" y="18430"/>
                </a:lnTo>
                <a:lnTo>
                  <a:pt x="0" y="5461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44901" y="4520185"/>
            <a:ext cx="27305" cy="43815"/>
          </a:xfrm>
          <a:custGeom>
            <a:avLst/>
            <a:gdLst/>
            <a:ahLst/>
            <a:cxnLst/>
            <a:rect l="l" t="t" r="r" b="b"/>
            <a:pathLst>
              <a:path w="27305" h="43814">
                <a:moveTo>
                  <a:pt x="0" y="0"/>
                </a:moveTo>
                <a:lnTo>
                  <a:pt x="15785" y="0"/>
                </a:lnTo>
                <a:lnTo>
                  <a:pt x="23891" y="0"/>
                </a:lnTo>
                <a:lnTo>
                  <a:pt x="26878" y="0"/>
                </a:lnTo>
                <a:lnTo>
                  <a:pt x="27305" y="0"/>
                </a:lnTo>
                <a:lnTo>
                  <a:pt x="27305" y="25257"/>
                </a:lnTo>
                <a:lnTo>
                  <a:pt x="27305" y="38227"/>
                </a:lnTo>
                <a:lnTo>
                  <a:pt x="27305" y="43005"/>
                </a:lnTo>
                <a:lnTo>
                  <a:pt x="27305" y="43688"/>
                </a:lnTo>
                <a:lnTo>
                  <a:pt x="11519" y="43688"/>
                </a:lnTo>
                <a:lnTo>
                  <a:pt x="3413" y="43688"/>
                </a:lnTo>
                <a:lnTo>
                  <a:pt x="426" y="43688"/>
                </a:lnTo>
                <a:lnTo>
                  <a:pt x="0" y="43688"/>
                </a:lnTo>
                <a:lnTo>
                  <a:pt x="0" y="18430"/>
                </a:lnTo>
                <a:lnTo>
                  <a:pt x="0" y="5461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24758" y="4583558"/>
            <a:ext cx="167640" cy="33655"/>
          </a:xfrm>
          <a:custGeom>
            <a:avLst/>
            <a:gdLst/>
            <a:ahLst/>
            <a:cxnLst/>
            <a:rect l="l" t="t" r="r" b="b"/>
            <a:pathLst>
              <a:path w="167639" h="33654">
                <a:moveTo>
                  <a:pt x="0" y="0"/>
                </a:moveTo>
                <a:lnTo>
                  <a:pt x="96623" y="0"/>
                </a:lnTo>
                <a:lnTo>
                  <a:pt x="146240" y="0"/>
                </a:lnTo>
                <a:lnTo>
                  <a:pt x="164520" y="0"/>
                </a:lnTo>
                <a:lnTo>
                  <a:pt x="167132" y="0"/>
                </a:lnTo>
                <a:lnTo>
                  <a:pt x="167132" y="19456"/>
                </a:lnTo>
                <a:lnTo>
                  <a:pt x="167132" y="29448"/>
                </a:lnTo>
                <a:lnTo>
                  <a:pt x="167132" y="33129"/>
                </a:lnTo>
                <a:lnTo>
                  <a:pt x="167132" y="33655"/>
                </a:lnTo>
                <a:lnTo>
                  <a:pt x="70508" y="33655"/>
                </a:lnTo>
                <a:lnTo>
                  <a:pt x="20891" y="33655"/>
                </a:lnTo>
                <a:lnTo>
                  <a:pt x="2611" y="33655"/>
                </a:lnTo>
                <a:lnTo>
                  <a:pt x="0" y="33655"/>
                </a:lnTo>
                <a:lnTo>
                  <a:pt x="0" y="14198"/>
                </a:lnTo>
                <a:lnTo>
                  <a:pt x="0" y="4206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76066" y="4665091"/>
            <a:ext cx="63500" cy="147955"/>
          </a:xfrm>
          <a:custGeom>
            <a:avLst/>
            <a:gdLst/>
            <a:ahLst/>
            <a:cxnLst/>
            <a:rect l="l" t="t" r="r" b="b"/>
            <a:pathLst>
              <a:path w="63500" h="147954">
                <a:moveTo>
                  <a:pt x="51308" y="0"/>
                </a:moveTo>
                <a:lnTo>
                  <a:pt x="34274" y="0"/>
                </a:lnTo>
                <a:lnTo>
                  <a:pt x="25527" y="0"/>
                </a:lnTo>
                <a:lnTo>
                  <a:pt x="22304" y="0"/>
                </a:lnTo>
                <a:lnTo>
                  <a:pt x="21844" y="0"/>
                </a:lnTo>
                <a:lnTo>
                  <a:pt x="9215" y="45521"/>
                </a:lnTo>
                <a:lnTo>
                  <a:pt x="2730" y="68897"/>
                </a:lnTo>
                <a:lnTo>
                  <a:pt x="341" y="77509"/>
                </a:lnTo>
                <a:lnTo>
                  <a:pt x="0" y="78739"/>
                </a:lnTo>
                <a:lnTo>
                  <a:pt x="20264" y="78739"/>
                </a:lnTo>
                <a:lnTo>
                  <a:pt x="30670" y="78739"/>
                </a:lnTo>
                <a:lnTo>
                  <a:pt x="34504" y="78739"/>
                </a:lnTo>
                <a:lnTo>
                  <a:pt x="35052" y="78739"/>
                </a:lnTo>
                <a:lnTo>
                  <a:pt x="25580" y="118608"/>
                </a:lnTo>
                <a:lnTo>
                  <a:pt x="20716" y="139080"/>
                </a:lnTo>
                <a:lnTo>
                  <a:pt x="18924" y="146623"/>
                </a:lnTo>
                <a:lnTo>
                  <a:pt x="18669" y="147700"/>
                </a:lnTo>
                <a:lnTo>
                  <a:pt x="44513" y="94837"/>
                </a:lnTo>
                <a:lnTo>
                  <a:pt x="57785" y="67690"/>
                </a:lnTo>
                <a:lnTo>
                  <a:pt x="62674" y="57689"/>
                </a:lnTo>
                <a:lnTo>
                  <a:pt x="63373" y="56260"/>
                </a:lnTo>
                <a:lnTo>
                  <a:pt x="46999" y="56260"/>
                </a:lnTo>
                <a:lnTo>
                  <a:pt x="38592" y="56260"/>
                </a:lnTo>
                <a:lnTo>
                  <a:pt x="35494" y="56260"/>
                </a:lnTo>
                <a:lnTo>
                  <a:pt x="35052" y="56260"/>
                </a:lnTo>
                <a:lnTo>
                  <a:pt x="44450" y="23735"/>
                </a:lnTo>
                <a:lnTo>
                  <a:pt x="49275" y="7032"/>
                </a:lnTo>
                <a:lnTo>
                  <a:pt x="51053" y="879"/>
                </a:lnTo>
                <a:lnTo>
                  <a:pt x="51308" y="0"/>
                </a:lnTo>
                <a:close/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1864" y="4048505"/>
            <a:ext cx="1041273" cy="1303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40" y="3977640"/>
            <a:ext cx="1181100" cy="1444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57164" y="4048125"/>
            <a:ext cx="1050798" cy="1308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27928" y="4497832"/>
            <a:ext cx="521334" cy="629920"/>
          </a:xfrm>
          <a:custGeom>
            <a:avLst/>
            <a:gdLst/>
            <a:ahLst/>
            <a:cxnLst/>
            <a:rect l="l" t="t" r="r" b="b"/>
            <a:pathLst>
              <a:path w="521335" h="629920">
                <a:moveTo>
                  <a:pt x="66421" y="581660"/>
                </a:moveTo>
                <a:lnTo>
                  <a:pt x="49530" y="581660"/>
                </a:lnTo>
                <a:lnTo>
                  <a:pt x="49530" y="623570"/>
                </a:lnTo>
                <a:lnTo>
                  <a:pt x="52070" y="627380"/>
                </a:lnTo>
                <a:lnTo>
                  <a:pt x="53467" y="629920"/>
                </a:lnTo>
                <a:lnTo>
                  <a:pt x="127762" y="629920"/>
                </a:lnTo>
                <a:lnTo>
                  <a:pt x="129032" y="627380"/>
                </a:lnTo>
                <a:lnTo>
                  <a:pt x="130301" y="626110"/>
                </a:lnTo>
                <a:lnTo>
                  <a:pt x="131699" y="623570"/>
                </a:lnTo>
                <a:lnTo>
                  <a:pt x="131699" y="610870"/>
                </a:lnTo>
                <a:lnTo>
                  <a:pt x="66421" y="610870"/>
                </a:lnTo>
                <a:lnTo>
                  <a:pt x="66421" y="581660"/>
                </a:lnTo>
                <a:close/>
              </a:path>
              <a:path w="521335" h="629920">
                <a:moveTo>
                  <a:pt x="405384" y="581660"/>
                </a:moveTo>
                <a:lnTo>
                  <a:pt x="388366" y="581660"/>
                </a:lnTo>
                <a:lnTo>
                  <a:pt x="388366" y="623570"/>
                </a:lnTo>
                <a:lnTo>
                  <a:pt x="389763" y="626110"/>
                </a:lnTo>
                <a:lnTo>
                  <a:pt x="391033" y="627380"/>
                </a:lnTo>
                <a:lnTo>
                  <a:pt x="392302" y="629920"/>
                </a:lnTo>
                <a:lnTo>
                  <a:pt x="466598" y="629920"/>
                </a:lnTo>
                <a:lnTo>
                  <a:pt x="467868" y="627380"/>
                </a:lnTo>
                <a:lnTo>
                  <a:pt x="469264" y="626110"/>
                </a:lnTo>
                <a:lnTo>
                  <a:pt x="470535" y="623570"/>
                </a:lnTo>
                <a:lnTo>
                  <a:pt x="470535" y="610870"/>
                </a:lnTo>
                <a:lnTo>
                  <a:pt x="405384" y="610870"/>
                </a:lnTo>
                <a:lnTo>
                  <a:pt x="405384" y="581660"/>
                </a:lnTo>
                <a:close/>
              </a:path>
              <a:path w="521335" h="629920">
                <a:moveTo>
                  <a:pt x="131699" y="581660"/>
                </a:moveTo>
                <a:lnTo>
                  <a:pt x="114681" y="581660"/>
                </a:lnTo>
                <a:lnTo>
                  <a:pt x="114681" y="610870"/>
                </a:lnTo>
                <a:lnTo>
                  <a:pt x="131699" y="610870"/>
                </a:lnTo>
                <a:lnTo>
                  <a:pt x="131699" y="581660"/>
                </a:lnTo>
                <a:close/>
              </a:path>
              <a:path w="521335" h="629920">
                <a:moveTo>
                  <a:pt x="470535" y="581660"/>
                </a:moveTo>
                <a:lnTo>
                  <a:pt x="453517" y="581660"/>
                </a:lnTo>
                <a:lnTo>
                  <a:pt x="453517" y="610870"/>
                </a:lnTo>
                <a:lnTo>
                  <a:pt x="470535" y="610870"/>
                </a:lnTo>
                <a:lnTo>
                  <a:pt x="470535" y="581660"/>
                </a:lnTo>
                <a:close/>
              </a:path>
              <a:path w="521335" h="629920">
                <a:moveTo>
                  <a:pt x="491363" y="361950"/>
                </a:moveTo>
                <a:lnTo>
                  <a:pt x="28701" y="361950"/>
                </a:lnTo>
                <a:lnTo>
                  <a:pt x="17627" y="364490"/>
                </a:lnTo>
                <a:lnTo>
                  <a:pt x="8493" y="372110"/>
                </a:lnTo>
                <a:lnTo>
                  <a:pt x="2287" y="384810"/>
                </a:lnTo>
                <a:lnTo>
                  <a:pt x="0" y="398780"/>
                </a:lnTo>
                <a:lnTo>
                  <a:pt x="0" y="546100"/>
                </a:lnTo>
                <a:lnTo>
                  <a:pt x="2287" y="558800"/>
                </a:lnTo>
                <a:lnTo>
                  <a:pt x="8493" y="570230"/>
                </a:lnTo>
                <a:lnTo>
                  <a:pt x="17627" y="579120"/>
                </a:lnTo>
                <a:lnTo>
                  <a:pt x="28701" y="581660"/>
                </a:lnTo>
                <a:lnTo>
                  <a:pt x="491363" y="581660"/>
                </a:lnTo>
                <a:lnTo>
                  <a:pt x="503225" y="579120"/>
                </a:lnTo>
                <a:lnTo>
                  <a:pt x="512730" y="570230"/>
                </a:lnTo>
                <a:lnTo>
                  <a:pt x="517641" y="561340"/>
                </a:lnTo>
                <a:lnTo>
                  <a:pt x="22098" y="561340"/>
                </a:lnTo>
                <a:lnTo>
                  <a:pt x="15621" y="553720"/>
                </a:lnTo>
                <a:lnTo>
                  <a:pt x="15621" y="389890"/>
                </a:lnTo>
                <a:lnTo>
                  <a:pt x="22098" y="382270"/>
                </a:lnTo>
                <a:lnTo>
                  <a:pt x="517782" y="382270"/>
                </a:lnTo>
                <a:lnTo>
                  <a:pt x="512730" y="372110"/>
                </a:lnTo>
                <a:lnTo>
                  <a:pt x="503225" y="364490"/>
                </a:lnTo>
                <a:lnTo>
                  <a:pt x="491363" y="361950"/>
                </a:lnTo>
                <a:close/>
              </a:path>
              <a:path w="521335" h="629920">
                <a:moveTo>
                  <a:pt x="517782" y="382270"/>
                </a:moveTo>
                <a:lnTo>
                  <a:pt x="499237" y="382270"/>
                </a:lnTo>
                <a:lnTo>
                  <a:pt x="504444" y="389890"/>
                </a:lnTo>
                <a:lnTo>
                  <a:pt x="504444" y="553720"/>
                </a:lnTo>
                <a:lnTo>
                  <a:pt x="499237" y="561340"/>
                </a:lnTo>
                <a:lnTo>
                  <a:pt x="517641" y="561340"/>
                </a:lnTo>
                <a:lnTo>
                  <a:pt x="519045" y="558800"/>
                </a:lnTo>
                <a:lnTo>
                  <a:pt x="521335" y="546100"/>
                </a:lnTo>
                <a:lnTo>
                  <a:pt x="521335" y="398780"/>
                </a:lnTo>
                <a:lnTo>
                  <a:pt x="519045" y="384810"/>
                </a:lnTo>
                <a:lnTo>
                  <a:pt x="517782" y="382270"/>
                </a:lnTo>
                <a:close/>
              </a:path>
              <a:path w="521335" h="629920">
                <a:moveTo>
                  <a:pt x="108204" y="414020"/>
                </a:moveTo>
                <a:lnTo>
                  <a:pt x="90830" y="419100"/>
                </a:lnTo>
                <a:lnTo>
                  <a:pt x="76755" y="430530"/>
                </a:lnTo>
                <a:lnTo>
                  <a:pt x="67323" y="448310"/>
                </a:lnTo>
                <a:lnTo>
                  <a:pt x="63881" y="469900"/>
                </a:lnTo>
                <a:lnTo>
                  <a:pt x="67323" y="491490"/>
                </a:lnTo>
                <a:lnTo>
                  <a:pt x="76755" y="509270"/>
                </a:lnTo>
                <a:lnTo>
                  <a:pt x="90830" y="521970"/>
                </a:lnTo>
                <a:lnTo>
                  <a:pt x="108204" y="525780"/>
                </a:lnTo>
                <a:lnTo>
                  <a:pt x="125577" y="521970"/>
                </a:lnTo>
                <a:lnTo>
                  <a:pt x="139652" y="509270"/>
                </a:lnTo>
                <a:lnTo>
                  <a:pt x="142347" y="504190"/>
                </a:lnTo>
                <a:lnTo>
                  <a:pt x="108204" y="504190"/>
                </a:lnTo>
                <a:lnTo>
                  <a:pt x="97327" y="501650"/>
                </a:lnTo>
                <a:lnTo>
                  <a:pt x="88630" y="494030"/>
                </a:lnTo>
                <a:lnTo>
                  <a:pt x="82861" y="483870"/>
                </a:lnTo>
                <a:lnTo>
                  <a:pt x="80772" y="469900"/>
                </a:lnTo>
                <a:lnTo>
                  <a:pt x="82861" y="455930"/>
                </a:lnTo>
                <a:lnTo>
                  <a:pt x="88630" y="445770"/>
                </a:lnTo>
                <a:lnTo>
                  <a:pt x="97327" y="438150"/>
                </a:lnTo>
                <a:lnTo>
                  <a:pt x="108204" y="435610"/>
                </a:lnTo>
                <a:lnTo>
                  <a:pt x="142347" y="435610"/>
                </a:lnTo>
                <a:lnTo>
                  <a:pt x="139652" y="430530"/>
                </a:lnTo>
                <a:lnTo>
                  <a:pt x="125577" y="419100"/>
                </a:lnTo>
                <a:lnTo>
                  <a:pt x="108204" y="414020"/>
                </a:lnTo>
                <a:close/>
              </a:path>
              <a:path w="521335" h="629920">
                <a:moveTo>
                  <a:pt x="142347" y="435610"/>
                </a:moveTo>
                <a:lnTo>
                  <a:pt x="108204" y="435610"/>
                </a:lnTo>
                <a:lnTo>
                  <a:pt x="119060" y="438150"/>
                </a:lnTo>
                <a:lnTo>
                  <a:pt x="127714" y="445770"/>
                </a:lnTo>
                <a:lnTo>
                  <a:pt x="133439" y="455930"/>
                </a:lnTo>
                <a:lnTo>
                  <a:pt x="135509" y="469900"/>
                </a:lnTo>
                <a:lnTo>
                  <a:pt x="133439" y="483870"/>
                </a:lnTo>
                <a:lnTo>
                  <a:pt x="127714" y="494030"/>
                </a:lnTo>
                <a:lnTo>
                  <a:pt x="119060" y="501650"/>
                </a:lnTo>
                <a:lnTo>
                  <a:pt x="108204" y="504190"/>
                </a:lnTo>
                <a:lnTo>
                  <a:pt x="142347" y="504190"/>
                </a:lnTo>
                <a:lnTo>
                  <a:pt x="149084" y="491490"/>
                </a:lnTo>
                <a:lnTo>
                  <a:pt x="152526" y="469900"/>
                </a:lnTo>
                <a:lnTo>
                  <a:pt x="149084" y="448310"/>
                </a:lnTo>
                <a:lnTo>
                  <a:pt x="142347" y="435610"/>
                </a:lnTo>
                <a:close/>
              </a:path>
              <a:path w="521335" h="629920">
                <a:moveTo>
                  <a:pt x="290702" y="476250"/>
                </a:moveTo>
                <a:lnTo>
                  <a:pt x="256794" y="476250"/>
                </a:lnTo>
                <a:lnTo>
                  <a:pt x="256794" y="496570"/>
                </a:lnTo>
                <a:lnTo>
                  <a:pt x="290702" y="496570"/>
                </a:lnTo>
                <a:lnTo>
                  <a:pt x="290702" y="476250"/>
                </a:lnTo>
                <a:close/>
              </a:path>
              <a:path w="521335" h="629920">
                <a:moveTo>
                  <a:pt x="351917" y="476250"/>
                </a:moveTo>
                <a:lnTo>
                  <a:pt x="318008" y="476250"/>
                </a:lnTo>
                <a:lnTo>
                  <a:pt x="318008" y="496570"/>
                </a:lnTo>
                <a:lnTo>
                  <a:pt x="351917" y="496570"/>
                </a:lnTo>
                <a:lnTo>
                  <a:pt x="351917" y="476250"/>
                </a:lnTo>
                <a:close/>
              </a:path>
              <a:path w="521335" h="629920">
                <a:moveTo>
                  <a:pt x="413131" y="476250"/>
                </a:moveTo>
                <a:lnTo>
                  <a:pt x="379222" y="476250"/>
                </a:lnTo>
                <a:lnTo>
                  <a:pt x="379222" y="496570"/>
                </a:lnTo>
                <a:lnTo>
                  <a:pt x="413131" y="496570"/>
                </a:lnTo>
                <a:lnTo>
                  <a:pt x="413131" y="476250"/>
                </a:lnTo>
                <a:close/>
              </a:path>
              <a:path w="521335" h="629920">
                <a:moveTo>
                  <a:pt x="474472" y="476250"/>
                </a:moveTo>
                <a:lnTo>
                  <a:pt x="440563" y="476250"/>
                </a:lnTo>
                <a:lnTo>
                  <a:pt x="440563" y="496570"/>
                </a:lnTo>
                <a:lnTo>
                  <a:pt x="474472" y="496570"/>
                </a:lnTo>
                <a:lnTo>
                  <a:pt x="474472" y="476250"/>
                </a:lnTo>
                <a:close/>
              </a:path>
              <a:path w="521335" h="629920">
                <a:moveTo>
                  <a:pt x="290702" y="412750"/>
                </a:moveTo>
                <a:lnTo>
                  <a:pt x="256794" y="412750"/>
                </a:lnTo>
                <a:lnTo>
                  <a:pt x="256794" y="434340"/>
                </a:lnTo>
                <a:lnTo>
                  <a:pt x="290702" y="434340"/>
                </a:lnTo>
                <a:lnTo>
                  <a:pt x="290702" y="412750"/>
                </a:lnTo>
                <a:close/>
              </a:path>
              <a:path w="521335" h="629920">
                <a:moveTo>
                  <a:pt x="351917" y="412750"/>
                </a:moveTo>
                <a:lnTo>
                  <a:pt x="318008" y="412750"/>
                </a:lnTo>
                <a:lnTo>
                  <a:pt x="318008" y="434340"/>
                </a:lnTo>
                <a:lnTo>
                  <a:pt x="351917" y="434340"/>
                </a:lnTo>
                <a:lnTo>
                  <a:pt x="351917" y="412750"/>
                </a:lnTo>
                <a:close/>
              </a:path>
              <a:path w="521335" h="629920">
                <a:moveTo>
                  <a:pt x="413131" y="412750"/>
                </a:moveTo>
                <a:lnTo>
                  <a:pt x="379222" y="412750"/>
                </a:lnTo>
                <a:lnTo>
                  <a:pt x="379222" y="434340"/>
                </a:lnTo>
                <a:lnTo>
                  <a:pt x="413131" y="434340"/>
                </a:lnTo>
                <a:lnTo>
                  <a:pt x="413131" y="412750"/>
                </a:lnTo>
                <a:close/>
              </a:path>
              <a:path w="521335" h="629920">
                <a:moveTo>
                  <a:pt x="474472" y="412750"/>
                </a:moveTo>
                <a:lnTo>
                  <a:pt x="440563" y="412750"/>
                </a:lnTo>
                <a:lnTo>
                  <a:pt x="440563" y="434340"/>
                </a:lnTo>
                <a:lnTo>
                  <a:pt x="474472" y="434340"/>
                </a:lnTo>
                <a:lnTo>
                  <a:pt x="474472" y="412750"/>
                </a:lnTo>
                <a:close/>
              </a:path>
              <a:path w="521335" h="629920">
                <a:moveTo>
                  <a:pt x="260731" y="142240"/>
                </a:moveTo>
                <a:lnTo>
                  <a:pt x="250390" y="144780"/>
                </a:lnTo>
                <a:lnTo>
                  <a:pt x="241633" y="152400"/>
                </a:lnTo>
                <a:lnTo>
                  <a:pt x="235567" y="163830"/>
                </a:lnTo>
                <a:lnTo>
                  <a:pt x="233299" y="177800"/>
                </a:lnTo>
                <a:lnTo>
                  <a:pt x="234711" y="187960"/>
                </a:lnTo>
                <a:lnTo>
                  <a:pt x="238696" y="196850"/>
                </a:lnTo>
                <a:lnTo>
                  <a:pt x="244871" y="204470"/>
                </a:lnTo>
                <a:lnTo>
                  <a:pt x="252857" y="209550"/>
                </a:lnTo>
                <a:lnTo>
                  <a:pt x="252857" y="361950"/>
                </a:lnTo>
                <a:lnTo>
                  <a:pt x="268477" y="361950"/>
                </a:lnTo>
                <a:lnTo>
                  <a:pt x="268477" y="209550"/>
                </a:lnTo>
                <a:lnTo>
                  <a:pt x="276463" y="204470"/>
                </a:lnTo>
                <a:lnTo>
                  <a:pt x="282638" y="196850"/>
                </a:lnTo>
                <a:lnTo>
                  <a:pt x="285484" y="190500"/>
                </a:lnTo>
                <a:lnTo>
                  <a:pt x="255397" y="190500"/>
                </a:lnTo>
                <a:lnTo>
                  <a:pt x="250189" y="184150"/>
                </a:lnTo>
                <a:lnTo>
                  <a:pt x="250189" y="168910"/>
                </a:lnTo>
                <a:lnTo>
                  <a:pt x="255397" y="163830"/>
                </a:lnTo>
                <a:lnTo>
                  <a:pt x="285769" y="163830"/>
                </a:lnTo>
                <a:lnTo>
                  <a:pt x="279717" y="152400"/>
                </a:lnTo>
                <a:lnTo>
                  <a:pt x="270998" y="144780"/>
                </a:lnTo>
                <a:lnTo>
                  <a:pt x="260731" y="142240"/>
                </a:lnTo>
                <a:close/>
              </a:path>
              <a:path w="521335" h="629920">
                <a:moveTo>
                  <a:pt x="131699" y="0"/>
                </a:moveTo>
                <a:lnTo>
                  <a:pt x="126364" y="0"/>
                </a:lnTo>
                <a:lnTo>
                  <a:pt x="122555" y="5080"/>
                </a:lnTo>
                <a:lnTo>
                  <a:pt x="97817" y="43180"/>
                </a:lnTo>
                <a:lnTo>
                  <a:pt x="80295" y="86360"/>
                </a:lnTo>
                <a:lnTo>
                  <a:pt x="69869" y="130810"/>
                </a:lnTo>
                <a:lnTo>
                  <a:pt x="66421" y="179070"/>
                </a:lnTo>
                <a:lnTo>
                  <a:pt x="70048" y="224790"/>
                </a:lnTo>
                <a:lnTo>
                  <a:pt x="80772" y="269240"/>
                </a:lnTo>
                <a:lnTo>
                  <a:pt x="98353" y="311150"/>
                </a:lnTo>
                <a:lnTo>
                  <a:pt x="122555" y="349250"/>
                </a:lnTo>
                <a:lnTo>
                  <a:pt x="125095" y="350520"/>
                </a:lnTo>
                <a:lnTo>
                  <a:pt x="126364" y="351790"/>
                </a:lnTo>
                <a:lnTo>
                  <a:pt x="131699" y="351790"/>
                </a:lnTo>
                <a:lnTo>
                  <a:pt x="134238" y="349250"/>
                </a:lnTo>
                <a:lnTo>
                  <a:pt x="138175" y="345440"/>
                </a:lnTo>
                <a:lnTo>
                  <a:pt x="138175" y="339090"/>
                </a:lnTo>
                <a:lnTo>
                  <a:pt x="134238" y="334010"/>
                </a:lnTo>
                <a:lnTo>
                  <a:pt x="111797" y="299720"/>
                </a:lnTo>
                <a:lnTo>
                  <a:pt x="95488" y="261620"/>
                </a:lnTo>
                <a:lnTo>
                  <a:pt x="85536" y="220980"/>
                </a:lnTo>
                <a:lnTo>
                  <a:pt x="82169" y="179070"/>
                </a:lnTo>
                <a:lnTo>
                  <a:pt x="86072" y="134620"/>
                </a:lnTo>
                <a:lnTo>
                  <a:pt x="95964" y="92710"/>
                </a:lnTo>
                <a:lnTo>
                  <a:pt x="111976" y="54610"/>
                </a:lnTo>
                <a:lnTo>
                  <a:pt x="134238" y="20320"/>
                </a:lnTo>
                <a:lnTo>
                  <a:pt x="138175" y="15240"/>
                </a:lnTo>
                <a:lnTo>
                  <a:pt x="138175" y="8890"/>
                </a:lnTo>
                <a:lnTo>
                  <a:pt x="134238" y="5080"/>
                </a:lnTo>
                <a:lnTo>
                  <a:pt x="131699" y="0"/>
                </a:lnTo>
                <a:close/>
              </a:path>
              <a:path w="521335" h="629920">
                <a:moveTo>
                  <a:pt x="394970" y="0"/>
                </a:moveTo>
                <a:lnTo>
                  <a:pt x="389763" y="0"/>
                </a:lnTo>
                <a:lnTo>
                  <a:pt x="385825" y="5080"/>
                </a:lnTo>
                <a:lnTo>
                  <a:pt x="383159" y="8890"/>
                </a:lnTo>
                <a:lnTo>
                  <a:pt x="383159" y="15240"/>
                </a:lnTo>
                <a:lnTo>
                  <a:pt x="385825" y="20320"/>
                </a:lnTo>
                <a:lnTo>
                  <a:pt x="408803" y="54610"/>
                </a:lnTo>
                <a:lnTo>
                  <a:pt x="425053" y="92710"/>
                </a:lnTo>
                <a:lnTo>
                  <a:pt x="434707" y="134620"/>
                </a:lnTo>
                <a:lnTo>
                  <a:pt x="437896" y="177800"/>
                </a:lnTo>
                <a:lnTo>
                  <a:pt x="434707" y="219710"/>
                </a:lnTo>
                <a:lnTo>
                  <a:pt x="425053" y="261620"/>
                </a:lnTo>
                <a:lnTo>
                  <a:pt x="408803" y="299720"/>
                </a:lnTo>
                <a:lnTo>
                  <a:pt x="385825" y="334010"/>
                </a:lnTo>
                <a:lnTo>
                  <a:pt x="383159" y="339090"/>
                </a:lnTo>
                <a:lnTo>
                  <a:pt x="383159" y="345440"/>
                </a:lnTo>
                <a:lnTo>
                  <a:pt x="385825" y="349250"/>
                </a:lnTo>
                <a:lnTo>
                  <a:pt x="388366" y="350520"/>
                </a:lnTo>
                <a:lnTo>
                  <a:pt x="389763" y="351790"/>
                </a:lnTo>
                <a:lnTo>
                  <a:pt x="394970" y="351790"/>
                </a:lnTo>
                <a:lnTo>
                  <a:pt x="397510" y="349250"/>
                </a:lnTo>
                <a:lnTo>
                  <a:pt x="422981" y="311150"/>
                </a:lnTo>
                <a:lnTo>
                  <a:pt x="440880" y="267970"/>
                </a:lnTo>
                <a:lnTo>
                  <a:pt x="451445" y="223520"/>
                </a:lnTo>
                <a:lnTo>
                  <a:pt x="454913" y="177800"/>
                </a:lnTo>
                <a:lnTo>
                  <a:pt x="451445" y="130810"/>
                </a:lnTo>
                <a:lnTo>
                  <a:pt x="440880" y="85090"/>
                </a:lnTo>
                <a:lnTo>
                  <a:pt x="422981" y="43180"/>
                </a:lnTo>
                <a:lnTo>
                  <a:pt x="397510" y="5080"/>
                </a:lnTo>
                <a:lnTo>
                  <a:pt x="394970" y="0"/>
                </a:lnTo>
                <a:close/>
              </a:path>
              <a:path w="521335" h="629920">
                <a:moveTo>
                  <a:pt x="164211" y="41910"/>
                </a:moveTo>
                <a:lnTo>
                  <a:pt x="159004" y="41910"/>
                </a:lnTo>
                <a:lnTo>
                  <a:pt x="156463" y="45720"/>
                </a:lnTo>
                <a:lnTo>
                  <a:pt x="137429" y="74930"/>
                </a:lnTo>
                <a:lnTo>
                  <a:pt x="123539" y="107950"/>
                </a:lnTo>
                <a:lnTo>
                  <a:pt x="115030" y="142240"/>
                </a:lnTo>
                <a:lnTo>
                  <a:pt x="112141" y="177800"/>
                </a:lnTo>
                <a:lnTo>
                  <a:pt x="115030" y="212090"/>
                </a:lnTo>
                <a:lnTo>
                  <a:pt x="137429" y="279400"/>
                </a:lnTo>
                <a:lnTo>
                  <a:pt x="160274" y="311150"/>
                </a:lnTo>
                <a:lnTo>
                  <a:pt x="164211" y="311150"/>
                </a:lnTo>
                <a:lnTo>
                  <a:pt x="165481" y="309880"/>
                </a:lnTo>
                <a:lnTo>
                  <a:pt x="168148" y="308610"/>
                </a:lnTo>
                <a:lnTo>
                  <a:pt x="170687" y="303530"/>
                </a:lnTo>
                <a:lnTo>
                  <a:pt x="170687" y="297180"/>
                </a:lnTo>
                <a:lnTo>
                  <a:pt x="168148" y="293370"/>
                </a:lnTo>
                <a:lnTo>
                  <a:pt x="151052" y="267970"/>
                </a:lnTo>
                <a:lnTo>
                  <a:pt x="138826" y="238760"/>
                </a:lnTo>
                <a:lnTo>
                  <a:pt x="131482" y="208280"/>
                </a:lnTo>
                <a:lnTo>
                  <a:pt x="129032" y="177800"/>
                </a:lnTo>
                <a:lnTo>
                  <a:pt x="131482" y="146050"/>
                </a:lnTo>
                <a:lnTo>
                  <a:pt x="138826" y="114300"/>
                </a:lnTo>
                <a:lnTo>
                  <a:pt x="151052" y="86360"/>
                </a:lnTo>
                <a:lnTo>
                  <a:pt x="168148" y="60960"/>
                </a:lnTo>
                <a:lnTo>
                  <a:pt x="170687" y="55880"/>
                </a:lnTo>
                <a:lnTo>
                  <a:pt x="170687" y="49530"/>
                </a:lnTo>
                <a:lnTo>
                  <a:pt x="168148" y="45720"/>
                </a:lnTo>
                <a:lnTo>
                  <a:pt x="164211" y="41910"/>
                </a:lnTo>
                <a:close/>
              </a:path>
              <a:path w="521335" h="629920">
                <a:moveTo>
                  <a:pt x="362331" y="41910"/>
                </a:moveTo>
                <a:lnTo>
                  <a:pt x="357124" y="41910"/>
                </a:lnTo>
                <a:lnTo>
                  <a:pt x="353187" y="45720"/>
                </a:lnTo>
                <a:lnTo>
                  <a:pt x="350647" y="49530"/>
                </a:lnTo>
                <a:lnTo>
                  <a:pt x="350647" y="55880"/>
                </a:lnTo>
                <a:lnTo>
                  <a:pt x="353187" y="60960"/>
                </a:lnTo>
                <a:lnTo>
                  <a:pt x="370282" y="86360"/>
                </a:lnTo>
                <a:lnTo>
                  <a:pt x="382508" y="114300"/>
                </a:lnTo>
                <a:lnTo>
                  <a:pt x="389852" y="146050"/>
                </a:lnTo>
                <a:lnTo>
                  <a:pt x="392302" y="177800"/>
                </a:lnTo>
                <a:lnTo>
                  <a:pt x="389852" y="208280"/>
                </a:lnTo>
                <a:lnTo>
                  <a:pt x="382508" y="238760"/>
                </a:lnTo>
                <a:lnTo>
                  <a:pt x="370282" y="267970"/>
                </a:lnTo>
                <a:lnTo>
                  <a:pt x="353187" y="293370"/>
                </a:lnTo>
                <a:lnTo>
                  <a:pt x="350647" y="297180"/>
                </a:lnTo>
                <a:lnTo>
                  <a:pt x="350647" y="303530"/>
                </a:lnTo>
                <a:lnTo>
                  <a:pt x="353187" y="308610"/>
                </a:lnTo>
                <a:lnTo>
                  <a:pt x="354457" y="309880"/>
                </a:lnTo>
                <a:lnTo>
                  <a:pt x="357124" y="311150"/>
                </a:lnTo>
                <a:lnTo>
                  <a:pt x="361061" y="311150"/>
                </a:lnTo>
                <a:lnTo>
                  <a:pt x="383760" y="279400"/>
                </a:lnTo>
                <a:lnTo>
                  <a:pt x="405235" y="212090"/>
                </a:lnTo>
                <a:lnTo>
                  <a:pt x="407924" y="177800"/>
                </a:lnTo>
                <a:lnTo>
                  <a:pt x="405235" y="142240"/>
                </a:lnTo>
                <a:lnTo>
                  <a:pt x="397176" y="107950"/>
                </a:lnTo>
                <a:lnTo>
                  <a:pt x="383760" y="74930"/>
                </a:lnTo>
                <a:lnTo>
                  <a:pt x="364998" y="45720"/>
                </a:lnTo>
                <a:lnTo>
                  <a:pt x="362331" y="41910"/>
                </a:lnTo>
                <a:close/>
              </a:path>
              <a:path w="521335" h="629920">
                <a:moveTo>
                  <a:pt x="196850" y="83820"/>
                </a:moveTo>
                <a:lnTo>
                  <a:pt x="191643" y="83820"/>
                </a:lnTo>
                <a:lnTo>
                  <a:pt x="188975" y="87630"/>
                </a:lnTo>
                <a:lnTo>
                  <a:pt x="176041" y="106680"/>
                </a:lnTo>
                <a:lnTo>
                  <a:pt x="166655" y="129540"/>
                </a:lnTo>
                <a:lnTo>
                  <a:pt x="160936" y="152400"/>
                </a:lnTo>
                <a:lnTo>
                  <a:pt x="159004" y="177800"/>
                </a:lnTo>
                <a:lnTo>
                  <a:pt x="160936" y="201930"/>
                </a:lnTo>
                <a:lnTo>
                  <a:pt x="166655" y="224790"/>
                </a:lnTo>
                <a:lnTo>
                  <a:pt x="176041" y="247650"/>
                </a:lnTo>
                <a:lnTo>
                  <a:pt x="188975" y="266700"/>
                </a:lnTo>
                <a:lnTo>
                  <a:pt x="190246" y="269240"/>
                </a:lnTo>
                <a:lnTo>
                  <a:pt x="192912" y="270510"/>
                </a:lnTo>
                <a:lnTo>
                  <a:pt x="196850" y="270510"/>
                </a:lnTo>
                <a:lnTo>
                  <a:pt x="199389" y="269240"/>
                </a:lnTo>
                <a:lnTo>
                  <a:pt x="200660" y="266700"/>
                </a:lnTo>
                <a:lnTo>
                  <a:pt x="203326" y="261620"/>
                </a:lnTo>
                <a:lnTo>
                  <a:pt x="203326" y="255270"/>
                </a:lnTo>
                <a:lnTo>
                  <a:pt x="200660" y="252730"/>
                </a:lnTo>
                <a:lnTo>
                  <a:pt x="189664" y="236220"/>
                </a:lnTo>
                <a:lnTo>
                  <a:pt x="181943" y="217170"/>
                </a:lnTo>
                <a:lnTo>
                  <a:pt x="177389" y="198120"/>
                </a:lnTo>
                <a:lnTo>
                  <a:pt x="175895" y="177800"/>
                </a:lnTo>
                <a:lnTo>
                  <a:pt x="177389" y="157480"/>
                </a:lnTo>
                <a:lnTo>
                  <a:pt x="181943" y="137160"/>
                </a:lnTo>
                <a:lnTo>
                  <a:pt x="189664" y="119380"/>
                </a:lnTo>
                <a:lnTo>
                  <a:pt x="200660" y="101600"/>
                </a:lnTo>
                <a:lnTo>
                  <a:pt x="203326" y="99060"/>
                </a:lnTo>
                <a:lnTo>
                  <a:pt x="203326" y="92710"/>
                </a:lnTo>
                <a:lnTo>
                  <a:pt x="200660" y="87630"/>
                </a:lnTo>
                <a:lnTo>
                  <a:pt x="196850" y="83820"/>
                </a:lnTo>
                <a:close/>
              </a:path>
              <a:path w="521335" h="629920">
                <a:moveTo>
                  <a:pt x="328422" y="83820"/>
                </a:moveTo>
                <a:lnTo>
                  <a:pt x="323214" y="83820"/>
                </a:lnTo>
                <a:lnTo>
                  <a:pt x="320675" y="87630"/>
                </a:lnTo>
                <a:lnTo>
                  <a:pt x="318008" y="92710"/>
                </a:lnTo>
                <a:lnTo>
                  <a:pt x="318008" y="99060"/>
                </a:lnTo>
                <a:lnTo>
                  <a:pt x="320675" y="101600"/>
                </a:lnTo>
                <a:lnTo>
                  <a:pt x="331670" y="118110"/>
                </a:lnTo>
                <a:lnTo>
                  <a:pt x="339391" y="137160"/>
                </a:lnTo>
                <a:lnTo>
                  <a:pt x="343945" y="156210"/>
                </a:lnTo>
                <a:lnTo>
                  <a:pt x="345439" y="177800"/>
                </a:lnTo>
                <a:lnTo>
                  <a:pt x="343945" y="198120"/>
                </a:lnTo>
                <a:lnTo>
                  <a:pt x="339391" y="217170"/>
                </a:lnTo>
                <a:lnTo>
                  <a:pt x="331670" y="236220"/>
                </a:lnTo>
                <a:lnTo>
                  <a:pt x="320675" y="252730"/>
                </a:lnTo>
                <a:lnTo>
                  <a:pt x="318008" y="255270"/>
                </a:lnTo>
                <a:lnTo>
                  <a:pt x="318008" y="261620"/>
                </a:lnTo>
                <a:lnTo>
                  <a:pt x="320675" y="266700"/>
                </a:lnTo>
                <a:lnTo>
                  <a:pt x="321945" y="269240"/>
                </a:lnTo>
                <a:lnTo>
                  <a:pt x="324485" y="270510"/>
                </a:lnTo>
                <a:lnTo>
                  <a:pt x="328422" y="270510"/>
                </a:lnTo>
                <a:lnTo>
                  <a:pt x="331088" y="269240"/>
                </a:lnTo>
                <a:lnTo>
                  <a:pt x="332359" y="266700"/>
                </a:lnTo>
                <a:lnTo>
                  <a:pt x="345293" y="247650"/>
                </a:lnTo>
                <a:lnTo>
                  <a:pt x="354679" y="224790"/>
                </a:lnTo>
                <a:lnTo>
                  <a:pt x="360398" y="201930"/>
                </a:lnTo>
                <a:lnTo>
                  <a:pt x="362331" y="177800"/>
                </a:lnTo>
                <a:lnTo>
                  <a:pt x="360398" y="152400"/>
                </a:lnTo>
                <a:lnTo>
                  <a:pt x="354679" y="129540"/>
                </a:lnTo>
                <a:lnTo>
                  <a:pt x="345293" y="106680"/>
                </a:lnTo>
                <a:lnTo>
                  <a:pt x="332359" y="87630"/>
                </a:lnTo>
                <a:lnTo>
                  <a:pt x="328422" y="83820"/>
                </a:lnTo>
                <a:close/>
              </a:path>
              <a:path w="521335" h="629920">
                <a:moveTo>
                  <a:pt x="285769" y="163830"/>
                </a:moveTo>
                <a:lnTo>
                  <a:pt x="265938" y="163830"/>
                </a:lnTo>
                <a:lnTo>
                  <a:pt x="271145" y="168910"/>
                </a:lnTo>
                <a:lnTo>
                  <a:pt x="271145" y="184150"/>
                </a:lnTo>
                <a:lnTo>
                  <a:pt x="265938" y="190500"/>
                </a:lnTo>
                <a:lnTo>
                  <a:pt x="285484" y="190500"/>
                </a:lnTo>
                <a:lnTo>
                  <a:pt x="286623" y="187960"/>
                </a:lnTo>
                <a:lnTo>
                  <a:pt x="288036" y="177800"/>
                </a:lnTo>
                <a:lnTo>
                  <a:pt x="285769" y="1638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30291" y="2322818"/>
            <a:ext cx="1085850" cy="497840"/>
          </a:xfrm>
          <a:custGeom>
            <a:avLst/>
            <a:gdLst/>
            <a:ahLst/>
            <a:cxnLst/>
            <a:rect l="l" t="t" r="r" b="b"/>
            <a:pathLst>
              <a:path w="1085850" h="497839">
                <a:moveTo>
                  <a:pt x="915213" y="424953"/>
                </a:moveTo>
                <a:lnTo>
                  <a:pt x="276733" y="424953"/>
                </a:lnTo>
                <a:lnTo>
                  <a:pt x="291147" y="442960"/>
                </a:lnTo>
                <a:lnTo>
                  <a:pt x="321278" y="464133"/>
                </a:lnTo>
                <a:lnTo>
                  <a:pt x="374030" y="483211"/>
                </a:lnTo>
                <a:lnTo>
                  <a:pt x="456311" y="494930"/>
                </a:lnTo>
                <a:lnTo>
                  <a:pt x="523926" y="497460"/>
                </a:lnTo>
                <a:lnTo>
                  <a:pt x="566705" y="494216"/>
                </a:lnTo>
                <a:lnTo>
                  <a:pt x="602865" y="481518"/>
                </a:lnTo>
                <a:lnTo>
                  <a:pt x="650621" y="455687"/>
                </a:lnTo>
                <a:lnTo>
                  <a:pt x="869920" y="455687"/>
                </a:lnTo>
                <a:lnTo>
                  <a:pt x="892478" y="448841"/>
                </a:lnTo>
                <a:lnTo>
                  <a:pt x="915177" y="436129"/>
                </a:lnTo>
                <a:lnTo>
                  <a:pt x="915213" y="424953"/>
                </a:lnTo>
                <a:close/>
              </a:path>
              <a:path w="1085850" h="497839">
                <a:moveTo>
                  <a:pt x="869920" y="455687"/>
                </a:moveTo>
                <a:lnTo>
                  <a:pt x="650621" y="455687"/>
                </a:lnTo>
                <a:lnTo>
                  <a:pt x="681755" y="462911"/>
                </a:lnTo>
                <a:lnTo>
                  <a:pt x="725297" y="471467"/>
                </a:lnTo>
                <a:lnTo>
                  <a:pt x="779315" y="474261"/>
                </a:lnTo>
                <a:lnTo>
                  <a:pt x="841883" y="464196"/>
                </a:lnTo>
                <a:lnTo>
                  <a:pt x="869920" y="455687"/>
                </a:lnTo>
                <a:close/>
              </a:path>
              <a:path w="1085850" h="497839">
                <a:moveTo>
                  <a:pt x="257831" y="73291"/>
                </a:moveTo>
                <a:lnTo>
                  <a:pt x="191566" y="76775"/>
                </a:lnTo>
                <a:lnTo>
                  <a:pt x="138750" y="88400"/>
                </a:lnTo>
                <a:lnTo>
                  <a:pt x="98348" y="105715"/>
                </a:lnTo>
                <a:lnTo>
                  <a:pt x="50645" y="147603"/>
                </a:lnTo>
                <a:lnTo>
                  <a:pt x="35319" y="190192"/>
                </a:lnTo>
                <a:lnTo>
                  <a:pt x="37925" y="203958"/>
                </a:lnTo>
                <a:lnTo>
                  <a:pt x="53222" y="214080"/>
                </a:lnTo>
                <a:lnTo>
                  <a:pt x="85344" y="226071"/>
                </a:lnTo>
                <a:lnTo>
                  <a:pt x="70776" y="229173"/>
                </a:lnTo>
                <a:lnTo>
                  <a:pt x="39385" y="240407"/>
                </a:lnTo>
                <a:lnTo>
                  <a:pt x="9638" y="262665"/>
                </a:lnTo>
                <a:lnTo>
                  <a:pt x="0" y="298842"/>
                </a:lnTo>
                <a:lnTo>
                  <a:pt x="6979" y="333057"/>
                </a:lnTo>
                <a:lnTo>
                  <a:pt x="22494" y="352055"/>
                </a:lnTo>
                <a:lnTo>
                  <a:pt x="58418" y="362672"/>
                </a:lnTo>
                <a:lnTo>
                  <a:pt x="126619" y="371740"/>
                </a:lnTo>
                <a:lnTo>
                  <a:pt x="143894" y="411934"/>
                </a:lnTo>
                <a:lnTo>
                  <a:pt x="165290" y="430875"/>
                </a:lnTo>
                <a:lnTo>
                  <a:pt x="204878" y="433552"/>
                </a:lnTo>
                <a:lnTo>
                  <a:pt x="276733" y="424953"/>
                </a:lnTo>
                <a:lnTo>
                  <a:pt x="915213" y="424953"/>
                </a:lnTo>
                <a:lnTo>
                  <a:pt x="915231" y="419226"/>
                </a:lnTo>
                <a:lnTo>
                  <a:pt x="897890" y="391298"/>
                </a:lnTo>
                <a:lnTo>
                  <a:pt x="934507" y="391298"/>
                </a:lnTo>
                <a:lnTo>
                  <a:pt x="973139" y="387848"/>
                </a:lnTo>
                <a:lnTo>
                  <a:pt x="1019953" y="376385"/>
                </a:lnTo>
                <a:lnTo>
                  <a:pt x="1059141" y="354308"/>
                </a:lnTo>
                <a:lnTo>
                  <a:pt x="1080389" y="318527"/>
                </a:lnTo>
                <a:lnTo>
                  <a:pt x="1085238" y="276165"/>
                </a:lnTo>
                <a:lnTo>
                  <a:pt x="1074896" y="252995"/>
                </a:lnTo>
                <a:lnTo>
                  <a:pt x="1038598" y="240875"/>
                </a:lnTo>
                <a:lnTo>
                  <a:pt x="965581" y="231659"/>
                </a:lnTo>
                <a:lnTo>
                  <a:pt x="993622" y="184102"/>
                </a:lnTo>
                <a:lnTo>
                  <a:pt x="991314" y="155999"/>
                </a:lnTo>
                <a:lnTo>
                  <a:pt x="948168" y="136326"/>
                </a:lnTo>
                <a:lnTo>
                  <a:pt x="853694" y="114057"/>
                </a:lnTo>
                <a:lnTo>
                  <a:pt x="844903" y="94133"/>
                </a:lnTo>
                <a:lnTo>
                  <a:pt x="833705" y="80402"/>
                </a:lnTo>
                <a:lnTo>
                  <a:pt x="338582" y="80402"/>
                </a:lnTo>
                <a:lnTo>
                  <a:pt x="257831" y="73291"/>
                </a:lnTo>
                <a:close/>
              </a:path>
              <a:path w="1085850" h="497839">
                <a:moveTo>
                  <a:pt x="934507" y="391298"/>
                </a:moveTo>
                <a:lnTo>
                  <a:pt x="897890" y="391298"/>
                </a:lnTo>
                <a:lnTo>
                  <a:pt x="929013" y="391789"/>
                </a:lnTo>
                <a:lnTo>
                  <a:pt x="934507" y="391298"/>
                </a:lnTo>
                <a:close/>
              </a:path>
              <a:path w="1085850" h="497839">
                <a:moveTo>
                  <a:pt x="526462" y="0"/>
                </a:moveTo>
                <a:lnTo>
                  <a:pt x="457739" y="2647"/>
                </a:lnTo>
                <a:lnTo>
                  <a:pt x="404495" y="27344"/>
                </a:lnTo>
                <a:lnTo>
                  <a:pt x="338582" y="80402"/>
                </a:lnTo>
                <a:lnTo>
                  <a:pt x="833705" y="80402"/>
                </a:lnTo>
                <a:lnTo>
                  <a:pt x="792465" y="50662"/>
                </a:lnTo>
                <a:lnTo>
                  <a:pt x="732395" y="30335"/>
                </a:lnTo>
                <a:lnTo>
                  <a:pt x="638810" y="13092"/>
                </a:lnTo>
                <a:lnTo>
                  <a:pt x="526462" y="0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0291" y="2322818"/>
            <a:ext cx="1085850" cy="497840"/>
          </a:xfrm>
          <a:custGeom>
            <a:avLst/>
            <a:gdLst/>
            <a:ahLst/>
            <a:cxnLst/>
            <a:rect l="l" t="t" r="r" b="b"/>
            <a:pathLst>
              <a:path w="1085850" h="497839">
                <a:moveTo>
                  <a:pt x="85344" y="226071"/>
                </a:moveTo>
                <a:lnTo>
                  <a:pt x="53222" y="214080"/>
                </a:lnTo>
                <a:lnTo>
                  <a:pt x="37925" y="203958"/>
                </a:lnTo>
                <a:lnTo>
                  <a:pt x="35319" y="190192"/>
                </a:lnTo>
                <a:lnTo>
                  <a:pt x="41275" y="167270"/>
                </a:lnTo>
                <a:lnTo>
                  <a:pt x="69325" y="126267"/>
                </a:lnTo>
                <a:lnTo>
                  <a:pt x="138750" y="88400"/>
                </a:lnTo>
                <a:lnTo>
                  <a:pt x="191566" y="76775"/>
                </a:lnTo>
                <a:lnTo>
                  <a:pt x="257831" y="73291"/>
                </a:lnTo>
                <a:lnTo>
                  <a:pt x="338582" y="80402"/>
                </a:lnTo>
                <a:lnTo>
                  <a:pt x="404495" y="27344"/>
                </a:lnTo>
                <a:lnTo>
                  <a:pt x="457739" y="2647"/>
                </a:lnTo>
                <a:lnTo>
                  <a:pt x="526462" y="0"/>
                </a:lnTo>
                <a:lnTo>
                  <a:pt x="638810" y="13092"/>
                </a:lnTo>
                <a:lnTo>
                  <a:pt x="732395" y="30335"/>
                </a:lnTo>
                <a:lnTo>
                  <a:pt x="792465" y="50662"/>
                </a:lnTo>
                <a:lnTo>
                  <a:pt x="827231" y="72464"/>
                </a:lnTo>
                <a:lnTo>
                  <a:pt x="853694" y="114057"/>
                </a:lnTo>
                <a:lnTo>
                  <a:pt x="948168" y="136326"/>
                </a:lnTo>
                <a:lnTo>
                  <a:pt x="991314" y="155999"/>
                </a:lnTo>
                <a:lnTo>
                  <a:pt x="993622" y="184102"/>
                </a:lnTo>
                <a:lnTo>
                  <a:pt x="965581" y="231659"/>
                </a:lnTo>
                <a:lnTo>
                  <a:pt x="1038598" y="240875"/>
                </a:lnTo>
                <a:lnTo>
                  <a:pt x="1074896" y="252995"/>
                </a:lnTo>
                <a:lnTo>
                  <a:pt x="1085238" y="276165"/>
                </a:lnTo>
                <a:lnTo>
                  <a:pt x="1080389" y="318527"/>
                </a:lnTo>
                <a:lnTo>
                  <a:pt x="1059141" y="354308"/>
                </a:lnTo>
                <a:lnTo>
                  <a:pt x="1019953" y="376385"/>
                </a:lnTo>
                <a:lnTo>
                  <a:pt x="973139" y="387848"/>
                </a:lnTo>
                <a:lnTo>
                  <a:pt x="929013" y="391789"/>
                </a:lnTo>
                <a:lnTo>
                  <a:pt x="897890" y="391298"/>
                </a:lnTo>
                <a:lnTo>
                  <a:pt x="915231" y="419226"/>
                </a:lnTo>
                <a:lnTo>
                  <a:pt x="915177" y="436129"/>
                </a:lnTo>
                <a:lnTo>
                  <a:pt x="892478" y="448841"/>
                </a:lnTo>
                <a:lnTo>
                  <a:pt x="841883" y="464196"/>
                </a:lnTo>
                <a:lnTo>
                  <a:pt x="779315" y="474261"/>
                </a:lnTo>
                <a:lnTo>
                  <a:pt x="725297" y="471467"/>
                </a:lnTo>
                <a:lnTo>
                  <a:pt x="681755" y="462911"/>
                </a:lnTo>
                <a:lnTo>
                  <a:pt x="650621" y="455687"/>
                </a:lnTo>
                <a:lnTo>
                  <a:pt x="602865" y="481518"/>
                </a:lnTo>
                <a:lnTo>
                  <a:pt x="566705" y="494216"/>
                </a:lnTo>
                <a:lnTo>
                  <a:pt x="523926" y="497460"/>
                </a:lnTo>
                <a:lnTo>
                  <a:pt x="456311" y="494930"/>
                </a:lnTo>
                <a:lnTo>
                  <a:pt x="374030" y="483211"/>
                </a:lnTo>
                <a:lnTo>
                  <a:pt x="321278" y="464133"/>
                </a:lnTo>
                <a:lnTo>
                  <a:pt x="291147" y="442960"/>
                </a:lnTo>
                <a:lnTo>
                  <a:pt x="276733" y="424953"/>
                </a:lnTo>
                <a:lnTo>
                  <a:pt x="204878" y="433552"/>
                </a:lnTo>
                <a:lnTo>
                  <a:pt x="165290" y="430875"/>
                </a:lnTo>
                <a:lnTo>
                  <a:pt x="143894" y="411934"/>
                </a:lnTo>
                <a:lnTo>
                  <a:pt x="126619" y="371740"/>
                </a:lnTo>
                <a:lnTo>
                  <a:pt x="58418" y="362672"/>
                </a:lnTo>
                <a:lnTo>
                  <a:pt x="22494" y="352055"/>
                </a:lnTo>
                <a:lnTo>
                  <a:pt x="6979" y="333057"/>
                </a:lnTo>
                <a:lnTo>
                  <a:pt x="0" y="298842"/>
                </a:lnTo>
                <a:lnTo>
                  <a:pt x="9638" y="262665"/>
                </a:lnTo>
                <a:lnTo>
                  <a:pt x="39385" y="240407"/>
                </a:lnTo>
                <a:lnTo>
                  <a:pt x="70776" y="229173"/>
                </a:lnTo>
                <a:lnTo>
                  <a:pt x="85344" y="226071"/>
                </a:lnTo>
                <a:close/>
              </a:path>
            </a:pathLst>
          </a:custGeom>
          <a:ln w="3175">
            <a:solidFill>
              <a:srgbClr val="79D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58968" y="2008633"/>
            <a:ext cx="163067" cy="201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7351" y="1834642"/>
            <a:ext cx="145415" cy="182880"/>
          </a:xfrm>
          <a:custGeom>
            <a:avLst/>
            <a:gdLst/>
            <a:ahLst/>
            <a:cxnLst/>
            <a:rect l="l" t="t" r="r" b="b"/>
            <a:pathLst>
              <a:path w="145414" h="182880">
                <a:moveTo>
                  <a:pt x="138557" y="0"/>
                </a:moveTo>
                <a:lnTo>
                  <a:pt x="97536" y="8382"/>
                </a:lnTo>
                <a:lnTo>
                  <a:pt x="60578" y="29972"/>
                </a:lnTo>
                <a:lnTo>
                  <a:pt x="33782" y="58293"/>
                </a:lnTo>
                <a:lnTo>
                  <a:pt x="13208" y="97282"/>
                </a:lnTo>
                <a:lnTo>
                  <a:pt x="1777" y="142240"/>
                </a:lnTo>
                <a:lnTo>
                  <a:pt x="888" y="158369"/>
                </a:lnTo>
                <a:lnTo>
                  <a:pt x="0" y="173355"/>
                </a:lnTo>
                <a:lnTo>
                  <a:pt x="888" y="177165"/>
                </a:lnTo>
                <a:lnTo>
                  <a:pt x="2286" y="179959"/>
                </a:lnTo>
                <a:lnTo>
                  <a:pt x="4572" y="181610"/>
                </a:lnTo>
                <a:lnTo>
                  <a:pt x="7747" y="182753"/>
                </a:lnTo>
                <a:lnTo>
                  <a:pt x="26035" y="181610"/>
                </a:lnTo>
                <a:lnTo>
                  <a:pt x="29210" y="181102"/>
                </a:lnTo>
                <a:lnTo>
                  <a:pt x="31496" y="178816"/>
                </a:lnTo>
                <a:lnTo>
                  <a:pt x="33274" y="176149"/>
                </a:lnTo>
                <a:lnTo>
                  <a:pt x="33274" y="173355"/>
                </a:lnTo>
                <a:lnTo>
                  <a:pt x="33782" y="161162"/>
                </a:lnTo>
                <a:lnTo>
                  <a:pt x="34671" y="148844"/>
                </a:lnTo>
                <a:lnTo>
                  <a:pt x="36957" y="137795"/>
                </a:lnTo>
                <a:lnTo>
                  <a:pt x="39242" y="125603"/>
                </a:lnTo>
                <a:lnTo>
                  <a:pt x="59182" y="85598"/>
                </a:lnTo>
                <a:lnTo>
                  <a:pt x="88391" y="56134"/>
                </a:lnTo>
                <a:lnTo>
                  <a:pt x="127635" y="41148"/>
                </a:lnTo>
                <a:lnTo>
                  <a:pt x="138557" y="40640"/>
                </a:lnTo>
                <a:lnTo>
                  <a:pt x="141732" y="40640"/>
                </a:lnTo>
                <a:lnTo>
                  <a:pt x="144017" y="37846"/>
                </a:lnTo>
                <a:lnTo>
                  <a:pt x="144399" y="34417"/>
                </a:lnTo>
                <a:lnTo>
                  <a:pt x="145414" y="31750"/>
                </a:lnTo>
                <a:lnTo>
                  <a:pt x="145414" y="9525"/>
                </a:lnTo>
                <a:lnTo>
                  <a:pt x="144399" y="5587"/>
                </a:lnTo>
                <a:lnTo>
                  <a:pt x="143128" y="2794"/>
                </a:lnTo>
                <a:lnTo>
                  <a:pt x="140842" y="1143"/>
                </a:lnTo>
                <a:lnTo>
                  <a:pt x="138557" y="0"/>
                </a:lnTo>
                <a:close/>
              </a:path>
            </a:pathLst>
          </a:custGeom>
          <a:solidFill>
            <a:srgbClr val="43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15355" y="2001011"/>
            <a:ext cx="102108" cy="123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25009" y="1904492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5" h="105410">
                <a:moveTo>
                  <a:pt x="78612" y="0"/>
                </a:moveTo>
                <a:lnTo>
                  <a:pt x="67563" y="0"/>
                </a:lnTo>
                <a:lnTo>
                  <a:pt x="60705" y="1650"/>
                </a:lnTo>
                <a:lnTo>
                  <a:pt x="52958" y="3302"/>
                </a:lnTo>
                <a:lnTo>
                  <a:pt x="21462" y="27812"/>
                </a:lnTo>
                <a:lnTo>
                  <a:pt x="18287" y="31623"/>
                </a:lnTo>
                <a:lnTo>
                  <a:pt x="2286" y="70104"/>
                </a:lnTo>
                <a:lnTo>
                  <a:pt x="380" y="78486"/>
                </a:lnTo>
                <a:lnTo>
                  <a:pt x="76" y="85090"/>
                </a:lnTo>
                <a:lnTo>
                  <a:pt x="0" y="99060"/>
                </a:lnTo>
                <a:lnTo>
                  <a:pt x="1269" y="101854"/>
                </a:lnTo>
                <a:lnTo>
                  <a:pt x="3555" y="104012"/>
                </a:lnTo>
                <a:lnTo>
                  <a:pt x="6857" y="105156"/>
                </a:lnTo>
                <a:lnTo>
                  <a:pt x="26034" y="104012"/>
                </a:lnTo>
                <a:lnTo>
                  <a:pt x="28320" y="102997"/>
                </a:lnTo>
                <a:lnTo>
                  <a:pt x="30606" y="101219"/>
                </a:lnTo>
                <a:lnTo>
                  <a:pt x="32384" y="98425"/>
                </a:lnTo>
                <a:lnTo>
                  <a:pt x="32892" y="94615"/>
                </a:lnTo>
                <a:lnTo>
                  <a:pt x="32892" y="85090"/>
                </a:lnTo>
                <a:lnTo>
                  <a:pt x="35178" y="75692"/>
                </a:lnTo>
                <a:lnTo>
                  <a:pt x="59308" y="45085"/>
                </a:lnTo>
                <a:lnTo>
                  <a:pt x="75311" y="40005"/>
                </a:lnTo>
                <a:lnTo>
                  <a:pt x="78612" y="38862"/>
                </a:lnTo>
                <a:lnTo>
                  <a:pt x="80899" y="37211"/>
                </a:lnTo>
                <a:lnTo>
                  <a:pt x="82168" y="34417"/>
                </a:lnTo>
                <a:lnTo>
                  <a:pt x="83184" y="30607"/>
                </a:lnTo>
                <a:lnTo>
                  <a:pt x="83184" y="8255"/>
                </a:lnTo>
                <a:lnTo>
                  <a:pt x="82168" y="4445"/>
                </a:lnTo>
                <a:lnTo>
                  <a:pt x="80899" y="1650"/>
                </a:lnTo>
                <a:lnTo>
                  <a:pt x="78612" y="0"/>
                </a:lnTo>
                <a:close/>
              </a:path>
            </a:pathLst>
          </a:custGeom>
          <a:solidFill>
            <a:srgbClr val="43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04333" y="2008633"/>
            <a:ext cx="163067" cy="201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13349" y="1834642"/>
            <a:ext cx="145415" cy="182880"/>
          </a:xfrm>
          <a:custGeom>
            <a:avLst/>
            <a:gdLst/>
            <a:ahLst/>
            <a:cxnLst/>
            <a:rect l="l" t="t" r="r" b="b"/>
            <a:pathLst>
              <a:path w="145414" h="182880">
                <a:moveTo>
                  <a:pt x="6730" y="0"/>
                </a:moveTo>
                <a:lnTo>
                  <a:pt x="4445" y="1143"/>
                </a:lnTo>
                <a:lnTo>
                  <a:pt x="1777" y="2794"/>
                </a:lnTo>
                <a:lnTo>
                  <a:pt x="0" y="5587"/>
                </a:lnTo>
                <a:lnTo>
                  <a:pt x="0" y="34417"/>
                </a:lnTo>
                <a:lnTo>
                  <a:pt x="1777" y="37846"/>
                </a:lnTo>
                <a:lnTo>
                  <a:pt x="4063" y="40640"/>
                </a:lnTo>
                <a:lnTo>
                  <a:pt x="6730" y="40640"/>
                </a:lnTo>
                <a:lnTo>
                  <a:pt x="17779" y="41148"/>
                </a:lnTo>
                <a:lnTo>
                  <a:pt x="56896" y="56134"/>
                </a:lnTo>
                <a:lnTo>
                  <a:pt x="86105" y="85598"/>
                </a:lnTo>
                <a:lnTo>
                  <a:pt x="97409" y="105029"/>
                </a:lnTo>
                <a:lnTo>
                  <a:pt x="102488" y="115570"/>
                </a:lnTo>
                <a:lnTo>
                  <a:pt x="105155" y="125603"/>
                </a:lnTo>
                <a:lnTo>
                  <a:pt x="108458" y="137795"/>
                </a:lnTo>
                <a:lnTo>
                  <a:pt x="110743" y="148844"/>
                </a:lnTo>
                <a:lnTo>
                  <a:pt x="111633" y="161162"/>
                </a:lnTo>
                <a:lnTo>
                  <a:pt x="111633" y="173355"/>
                </a:lnTo>
                <a:lnTo>
                  <a:pt x="112522" y="176149"/>
                </a:lnTo>
                <a:lnTo>
                  <a:pt x="113918" y="178816"/>
                </a:lnTo>
                <a:lnTo>
                  <a:pt x="116204" y="181102"/>
                </a:lnTo>
                <a:lnTo>
                  <a:pt x="119379" y="181610"/>
                </a:lnTo>
                <a:lnTo>
                  <a:pt x="137540" y="182753"/>
                </a:lnTo>
                <a:lnTo>
                  <a:pt x="140715" y="181610"/>
                </a:lnTo>
                <a:lnTo>
                  <a:pt x="143001" y="179959"/>
                </a:lnTo>
                <a:lnTo>
                  <a:pt x="144399" y="177165"/>
                </a:lnTo>
                <a:lnTo>
                  <a:pt x="145287" y="173355"/>
                </a:lnTo>
                <a:lnTo>
                  <a:pt x="144399" y="158369"/>
                </a:lnTo>
                <a:lnTo>
                  <a:pt x="136651" y="112268"/>
                </a:lnTo>
                <a:lnTo>
                  <a:pt x="119379" y="71120"/>
                </a:lnTo>
                <a:lnTo>
                  <a:pt x="95250" y="39497"/>
                </a:lnTo>
                <a:lnTo>
                  <a:pt x="60578" y="13970"/>
                </a:lnTo>
                <a:lnTo>
                  <a:pt x="20954" y="1143"/>
                </a:lnTo>
                <a:lnTo>
                  <a:pt x="6730" y="0"/>
                </a:lnTo>
                <a:close/>
              </a:path>
            </a:pathLst>
          </a:custGeom>
          <a:solidFill>
            <a:srgbClr val="43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08903" y="2001011"/>
            <a:ext cx="100584" cy="123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17922" y="1904492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5" h="105410">
                <a:moveTo>
                  <a:pt x="14477" y="0"/>
                </a:moveTo>
                <a:lnTo>
                  <a:pt x="4444" y="0"/>
                </a:lnTo>
                <a:lnTo>
                  <a:pt x="2158" y="1650"/>
                </a:lnTo>
                <a:lnTo>
                  <a:pt x="888" y="4445"/>
                </a:lnTo>
                <a:lnTo>
                  <a:pt x="0" y="8255"/>
                </a:lnTo>
                <a:lnTo>
                  <a:pt x="0" y="30607"/>
                </a:lnTo>
                <a:lnTo>
                  <a:pt x="15366" y="41148"/>
                </a:lnTo>
                <a:lnTo>
                  <a:pt x="24002" y="45085"/>
                </a:lnTo>
                <a:lnTo>
                  <a:pt x="47625" y="75692"/>
                </a:lnTo>
                <a:lnTo>
                  <a:pt x="49911" y="94615"/>
                </a:lnTo>
                <a:lnTo>
                  <a:pt x="50926" y="98425"/>
                </a:lnTo>
                <a:lnTo>
                  <a:pt x="51307" y="101219"/>
                </a:lnTo>
                <a:lnTo>
                  <a:pt x="53593" y="102997"/>
                </a:lnTo>
                <a:lnTo>
                  <a:pt x="56768" y="104012"/>
                </a:lnTo>
                <a:lnTo>
                  <a:pt x="75818" y="105156"/>
                </a:lnTo>
                <a:lnTo>
                  <a:pt x="78104" y="104012"/>
                </a:lnTo>
                <a:lnTo>
                  <a:pt x="80390" y="101854"/>
                </a:lnTo>
                <a:lnTo>
                  <a:pt x="82295" y="99060"/>
                </a:lnTo>
                <a:lnTo>
                  <a:pt x="83184" y="96266"/>
                </a:lnTo>
                <a:lnTo>
                  <a:pt x="83184" y="86741"/>
                </a:lnTo>
                <a:lnTo>
                  <a:pt x="73151" y="45593"/>
                </a:lnTo>
                <a:lnTo>
                  <a:pt x="43179" y="11049"/>
                </a:lnTo>
                <a:lnTo>
                  <a:pt x="22225" y="1650"/>
                </a:lnTo>
                <a:lnTo>
                  <a:pt x="14477" y="0"/>
                </a:lnTo>
                <a:close/>
              </a:path>
            </a:pathLst>
          </a:custGeom>
          <a:solidFill>
            <a:srgbClr val="43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26964" y="2609088"/>
            <a:ext cx="458724" cy="669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35346" y="1968626"/>
            <a:ext cx="440690" cy="650240"/>
          </a:xfrm>
          <a:custGeom>
            <a:avLst/>
            <a:gdLst/>
            <a:ahLst/>
            <a:cxnLst/>
            <a:rect l="l" t="t" r="r" b="b"/>
            <a:pathLst>
              <a:path w="440689" h="650239">
                <a:moveTo>
                  <a:pt x="385317" y="568198"/>
                </a:moveTo>
                <a:lnTo>
                  <a:pt x="55371" y="568198"/>
                </a:lnTo>
                <a:lnTo>
                  <a:pt x="21081" y="620140"/>
                </a:lnTo>
                <a:lnTo>
                  <a:pt x="0" y="650113"/>
                </a:lnTo>
                <a:lnTo>
                  <a:pt x="440689" y="650113"/>
                </a:lnTo>
                <a:lnTo>
                  <a:pt x="420115" y="620140"/>
                </a:lnTo>
                <a:lnTo>
                  <a:pt x="385317" y="568198"/>
                </a:lnTo>
                <a:close/>
              </a:path>
              <a:path w="440689" h="650239">
                <a:moveTo>
                  <a:pt x="233806" y="0"/>
                </a:moveTo>
                <a:lnTo>
                  <a:pt x="221487" y="0"/>
                </a:lnTo>
                <a:lnTo>
                  <a:pt x="214629" y="2286"/>
                </a:lnTo>
                <a:lnTo>
                  <a:pt x="209168" y="3937"/>
                </a:lnTo>
                <a:lnTo>
                  <a:pt x="203200" y="5587"/>
                </a:lnTo>
                <a:lnTo>
                  <a:pt x="197738" y="9525"/>
                </a:lnTo>
                <a:lnTo>
                  <a:pt x="192150" y="13335"/>
                </a:lnTo>
                <a:lnTo>
                  <a:pt x="187578" y="17272"/>
                </a:lnTo>
                <a:lnTo>
                  <a:pt x="183006" y="22733"/>
                </a:lnTo>
                <a:lnTo>
                  <a:pt x="178942" y="27177"/>
                </a:lnTo>
                <a:lnTo>
                  <a:pt x="175259" y="33782"/>
                </a:lnTo>
                <a:lnTo>
                  <a:pt x="172084" y="39370"/>
                </a:lnTo>
                <a:lnTo>
                  <a:pt x="169799" y="47117"/>
                </a:lnTo>
                <a:lnTo>
                  <a:pt x="167512" y="53212"/>
                </a:lnTo>
                <a:lnTo>
                  <a:pt x="166115" y="60960"/>
                </a:lnTo>
                <a:lnTo>
                  <a:pt x="165226" y="68199"/>
                </a:lnTo>
                <a:lnTo>
                  <a:pt x="164337" y="75946"/>
                </a:lnTo>
                <a:lnTo>
                  <a:pt x="165226" y="85344"/>
                </a:lnTo>
                <a:lnTo>
                  <a:pt x="178942" y="123571"/>
                </a:lnTo>
                <a:lnTo>
                  <a:pt x="183006" y="130175"/>
                </a:lnTo>
                <a:lnTo>
                  <a:pt x="188594" y="135762"/>
                </a:lnTo>
                <a:lnTo>
                  <a:pt x="90169" y="568198"/>
                </a:lnTo>
                <a:lnTo>
                  <a:pt x="264032" y="568198"/>
                </a:lnTo>
                <a:lnTo>
                  <a:pt x="189864" y="541020"/>
                </a:lnTo>
                <a:lnTo>
                  <a:pt x="286240" y="503936"/>
                </a:lnTo>
                <a:lnTo>
                  <a:pt x="148336" y="503936"/>
                </a:lnTo>
                <a:lnTo>
                  <a:pt x="168909" y="411480"/>
                </a:lnTo>
                <a:lnTo>
                  <a:pt x="274269" y="411480"/>
                </a:lnTo>
                <a:lnTo>
                  <a:pt x="205993" y="375412"/>
                </a:lnTo>
                <a:lnTo>
                  <a:pt x="266318" y="334518"/>
                </a:lnTo>
                <a:lnTo>
                  <a:pt x="309723" y="334518"/>
                </a:lnTo>
                <a:lnTo>
                  <a:pt x="308828" y="330581"/>
                </a:lnTo>
                <a:lnTo>
                  <a:pt x="187578" y="330581"/>
                </a:lnTo>
                <a:lnTo>
                  <a:pt x="202311" y="264668"/>
                </a:lnTo>
                <a:lnTo>
                  <a:pt x="293846" y="264668"/>
                </a:lnTo>
                <a:lnTo>
                  <a:pt x="287698" y="237617"/>
                </a:lnTo>
                <a:lnTo>
                  <a:pt x="243966" y="237617"/>
                </a:lnTo>
                <a:lnTo>
                  <a:pt x="213740" y="214375"/>
                </a:lnTo>
                <a:lnTo>
                  <a:pt x="226059" y="159003"/>
                </a:lnTo>
                <a:lnTo>
                  <a:pt x="269829" y="159003"/>
                </a:lnTo>
                <a:lnTo>
                  <a:pt x="264921" y="137413"/>
                </a:lnTo>
                <a:lnTo>
                  <a:pt x="286512" y="102997"/>
                </a:lnTo>
                <a:lnTo>
                  <a:pt x="290194" y="85344"/>
                </a:lnTo>
                <a:lnTo>
                  <a:pt x="290194" y="68199"/>
                </a:lnTo>
                <a:lnTo>
                  <a:pt x="276351" y="27177"/>
                </a:lnTo>
                <a:lnTo>
                  <a:pt x="271779" y="22733"/>
                </a:lnTo>
                <a:lnTo>
                  <a:pt x="267715" y="17272"/>
                </a:lnTo>
                <a:lnTo>
                  <a:pt x="262254" y="13335"/>
                </a:lnTo>
                <a:lnTo>
                  <a:pt x="257682" y="9525"/>
                </a:lnTo>
                <a:lnTo>
                  <a:pt x="252602" y="5587"/>
                </a:lnTo>
                <a:lnTo>
                  <a:pt x="246252" y="3937"/>
                </a:lnTo>
                <a:lnTo>
                  <a:pt x="240283" y="2286"/>
                </a:lnTo>
                <a:lnTo>
                  <a:pt x="233806" y="0"/>
                </a:lnTo>
                <a:close/>
              </a:path>
              <a:path w="440689" h="650239">
                <a:moveTo>
                  <a:pt x="346731" y="497332"/>
                </a:moveTo>
                <a:lnTo>
                  <a:pt x="303402" y="497332"/>
                </a:lnTo>
                <a:lnTo>
                  <a:pt x="319404" y="568198"/>
                </a:lnTo>
                <a:lnTo>
                  <a:pt x="362838" y="568198"/>
                </a:lnTo>
                <a:lnTo>
                  <a:pt x="346731" y="497332"/>
                </a:lnTo>
                <a:close/>
              </a:path>
              <a:path w="440689" h="650239">
                <a:moveTo>
                  <a:pt x="274269" y="411480"/>
                </a:moveTo>
                <a:lnTo>
                  <a:pt x="168909" y="411480"/>
                </a:lnTo>
                <a:lnTo>
                  <a:pt x="262254" y="459613"/>
                </a:lnTo>
                <a:lnTo>
                  <a:pt x="148336" y="503936"/>
                </a:lnTo>
                <a:lnTo>
                  <a:pt x="286240" y="503936"/>
                </a:lnTo>
                <a:lnTo>
                  <a:pt x="303402" y="497332"/>
                </a:lnTo>
                <a:lnTo>
                  <a:pt x="346731" y="497332"/>
                </a:lnTo>
                <a:lnTo>
                  <a:pt x="328458" y="416940"/>
                </a:lnTo>
                <a:lnTo>
                  <a:pt x="284606" y="416940"/>
                </a:lnTo>
                <a:lnTo>
                  <a:pt x="274269" y="411480"/>
                </a:lnTo>
                <a:close/>
              </a:path>
              <a:path w="440689" h="650239">
                <a:moveTo>
                  <a:pt x="309723" y="334518"/>
                </a:moveTo>
                <a:lnTo>
                  <a:pt x="266318" y="334518"/>
                </a:lnTo>
                <a:lnTo>
                  <a:pt x="284606" y="416940"/>
                </a:lnTo>
                <a:lnTo>
                  <a:pt x="328458" y="416940"/>
                </a:lnTo>
                <a:lnTo>
                  <a:pt x="309723" y="334518"/>
                </a:lnTo>
                <a:close/>
              </a:path>
              <a:path w="440689" h="650239">
                <a:moveTo>
                  <a:pt x="293846" y="264668"/>
                </a:moveTo>
                <a:lnTo>
                  <a:pt x="202311" y="264668"/>
                </a:lnTo>
                <a:lnTo>
                  <a:pt x="240664" y="294639"/>
                </a:lnTo>
                <a:lnTo>
                  <a:pt x="187578" y="330581"/>
                </a:lnTo>
                <a:lnTo>
                  <a:pt x="308828" y="330581"/>
                </a:lnTo>
                <a:lnTo>
                  <a:pt x="293846" y="264668"/>
                </a:lnTo>
                <a:close/>
              </a:path>
              <a:path w="440689" h="650239">
                <a:moveTo>
                  <a:pt x="269829" y="159003"/>
                </a:moveTo>
                <a:lnTo>
                  <a:pt x="226059" y="159003"/>
                </a:lnTo>
                <a:lnTo>
                  <a:pt x="243966" y="237617"/>
                </a:lnTo>
                <a:lnTo>
                  <a:pt x="287698" y="237617"/>
                </a:lnTo>
                <a:lnTo>
                  <a:pt x="269829" y="159003"/>
                </a:lnTo>
                <a:close/>
              </a:path>
            </a:pathLst>
          </a:custGeom>
          <a:solidFill>
            <a:srgbClr val="43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85922" y="2216341"/>
            <a:ext cx="458812" cy="6845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56661" y="2357361"/>
            <a:ext cx="634707" cy="4650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44546" y="2897150"/>
            <a:ext cx="404241" cy="7003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4114" y="3244976"/>
            <a:ext cx="47625" cy="25400"/>
          </a:xfrm>
          <a:custGeom>
            <a:avLst/>
            <a:gdLst/>
            <a:ahLst/>
            <a:cxnLst/>
            <a:rect l="l" t="t" r="r" b="b"/>
            <a:pathLst>
              <a:path w="47625" h="25400">
                <a:moveTo>
                  <a:pt x="46355" y="0"/>
                </a:moveTo>
                <a:lnTo>
                  <a:pt x="888" y="0"/>
                </a:lnTo>
                <a:lnTo>
                  <a:pt x="0" y="1015"/>
                </a:lnTo>
                <a:lnTo>
                  <a:pt x="0" y="24384"/>
                </a:lnTo>
                <a:lnTo>
                  <a:pt x="888" y="25400"/>
                </a:lnTo>
                <a:lnTo>
                  <a:pt x="46355" y="25400"/>
                </a:lnTo>
                <a:lnTo>
                  <a:pt x="47370" y="24384"/>
                </a:lnTo>
                <a:lnTo>
                  <a:pt x="47370" y="1015"/>
                </a:lnTo>
                <a:lnTo>
                  <a:pt x="4635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44113" y="3244976"/>
            <a:ext cx="47370" cy="25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85314" y="5228171"/>
            <a:ext cx="453605" cy="6768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68880" y="2870581"/>
            <a:ext cx="1154430" cy="681355"/>
          </a:xfrm>
          <a:custGeom>
            <a:avLst/>
            <a:gdLst/>
            <a:ahLst/>
            <a:cxnLst/>
            <a:rect l="l" t="t" r="r" b="b"/>
            <a:pathLst>
              <a:path w="1154429" h="681354">
                <a:moveTo>
                  <a:pt x="435447" y="0"/>
                </a:moveTo>
                <a:lnTo>
                  <a:pt x="292875" y="31446"/>
                </a:lnTo>
                <a:lnTo>
                  <a:pt x="218801" y="70596"/>
                </a:lnTo>
                <a:lnTo>
                  <a:pt x="189327" y="143250"/>
                </a:lnTo>
                <a:lnTo>
                  <a:pt x="180558" y="275209"/>
                </a:lnTo>
                <a:lnTo>
                  <a:pt x="157839" y="280300"/>
                </a:lnTo>
                <a:lnTo>
                  <a:pt x="105866" y="305181"/>
                </a:lnTo>
                <a:lnTo>
                  <a:pt x="48916" y="364255"/>
                </a:lnTo>
                <a:lnTo>
                  <a:pt x="11267" y="471932"/>
                </a:lnTo>
                <a:lnTo>
                  <a:pt x="0" y="569598"/>
                </a:lnTo>
                <a:lnTo>
                  <a:pt x="8759" y="623189"/>
                </a:lnTo>
                <a:lnTo>
                  <a:pt x="48807" y="651633"/>
                </a:lnTo>
                <a:lnTo>
                  <a:pt x="131409" y="673862"/>
                </a:lnTo>
                <a:lnTo>
                  <a:pt x="1004014" y="681009"/>
                </a:lnTo>
                <a:lnTo>
                  <a:pt x="1055524" y="670496"/>
                </a:lnTo>
                <a:lnTo>
                  <a:pt x="1110845" y="633503"/>
                </a:lnTo>
                <a:lnTo>
                  <a:pt x="1144996" y="554101"/>
                </a:lnTo>
                <a:lnTo>
                  <a:pt x="1154124" y="478877"/>
                </a:lnTo>
                <a:lnTo>
                  <a:pt x="1147536" y="435228"/>
                </a:lnTo>
                <a:lnTo>
                  <a:pt x="1116564" y="406439"/>
                </a:lnTo>
                <a:lnTo>
                  <a:pt x="1052540" y="375793"/>
                </a:lnTo>
                <a:lnTo>
                  <a:pt x="1056852" y="354353"/>
                </a:lnTo>
                <a:lnTo>
                  <a:pt x="1059795" y="301148"/>
                </a:lnTo>
                <a:lnTo>
                  <a:pt x="1046378" y="232846"/>
                </a:lnTo>
                <a:lnTo>
                  <a:pt x="1005276" y="171577"/>
                </a:lnTo>
                <a:lnTo>
                  <a:pt x="773902" y="171577"/>
                </a:lnTo>
                <a:lnTo>
                  <a:pt x="754790" y="138231"/>
                </a:lnTo>
                <a:lnTo>
                  <a:pt x="694733" y="68357"/>
                </a:lnTo>
                <a:lnTo>
                  <a:pt x="589647" y="7199"/>
                </a:lnTo>
                <a:lnTo>
                  <a:pt x="435447" y="0"/>
                </a:lnTo>
                <a:close/>
              </a:path>
              <a:path w="1154429" h="681354">
                <a:moveTo>
                  <a:pt x="894758" y="93170"/>
                </a:moveTo>
                <a:lnTo>
                  <a:pt x="846754" y="113198"/>
                </a:lnTo>
                <a:lnTo>
                  <a:pt x="773902" y="171577"/>
                </a:lnTo>
                <a:lnTo>
                  <a:pt x="1005276" y="171577"/>
                </a:lnTo>
                <a:lnTo>
                  <a:pt x="1001613" y="166116"/>
                </a:lnTo>
                <a:lnTo>
                  <a:pt x="939262" y="110980"/>
                </a:lnTo>
                <a:lnTo>
                  <a:pt x="894758" y="93170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4559" y="2861691"/>
            <a:ext cx="1144650" cy="6934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32623" y="3174492"/>
            <a:ext cx="168275" cy="199390"/>
          </a:xfrm>
          <a:custGeom>
            <a:avLst/>
            <a:gdLst/>
            <a:ahLst/>
            <a:cxnLst/>
            <a:rect l="l" t="t" r="r" b="b"/>
            <a:pathLst>
              <a:path w="168275" h="199389">
                <a:moveTo>
                  <a:pt x="110362" y="142748"/>
                </a:moveTo>
                <a:lnTo>
                  <a:pt x="99822" y="142748"/>
                </a:lnTo>
                <a:lnTo>
                  <a:pt x="72898" y="189737"/>
                </a:lnTo>
                <a:lnTo>
                  <a:pt x="78104" y="198882"/>
                </a:lnTo>
                <a:lnTo>
                  <a:pt x="110362" y="142748"/>
                </a:lnTo>
                <a:close/>
              </a:path>
              <a:path w="168275" h="199389">
                <a:moveTo>
                  <a:pt x="34671" y="62611"/>
                </a:moveTo>
                <a:lnTo>
                  <a:pt x="27304" y="62611"/>
                </a:lnTo>
                <a:lnTo>
                  <a:pt x="27304" y="154812"/>
                </a:lnTo>
                <a:lnTo>
                  <a:pt x="0" y="154812"/>
                </a:lnTo>
                <a:lnTo>
                  <a:pt x="0" y="167767"/>
                </a:lnTo>
                <a:lnTo>
                  <a:pt x="34671" y="167767"/>
                </a:lnTo>
                <a:lnTo>
                  <a:pt x="34671" y="62611"/>
                </a:lnTo>
                <a:close/>
              </a:path>
              <a:path w="168275" h="199389">
                <a:moveTo>
                  <a:pt x="54991" y="49657"/>
                </a:moveTo>
                <a:lnTo>
                  <a:pt x="3301" y="49657"/>
                </a:lnTo>
                <a:lnTo>
                  <a:pt x="3301" y="62611"/>
                </a:lnTo>
                <a:lnTo>
                  <a:pt x="47625" y="62611"/>
                </a:lnTo>
                <a:lnTo>
                  <a:pt x="47625" y="142748"/>
                </a:lnTo>
                <a:lnTo>
                  <a:pt x="160908" y="142748"/>
                </a:lnTo>
                <a:lnTo>
                  <a:pt x="160908" y="129794"/>
                </a:lnTo>
                <a:lnTo>
                  <a:pt x="54991" y="129794"/>
                </a:lnTo>
                <a:lnTo>
                  <a:pt x="54991" y="49657"/>
                </a:lnTo>
                <a:close/>
              </a:path>
              <a:path w="168275" h="199389">
                <a:moveTo>
                  <a:pt x="68579" y="0"/>
                </a:moveTo>
                <a:lnTo>
                  <a:pt x="58293" y="0"/>
                </a:lnTo>
                <a:lnTo>
                  <a:pt x="119125" y="109347"/>
                </a:lnTo>
                <a:lnTo>
                  <a:pt x="107315" y="129794"/>
                </a:lnTo>
                <a:lnTo>
                  <a:pt x="117728" y="129794"/>
                </a:lnTo>
                <a:lnTo>
                  <a:pt x="134705" y="100203"/>
                </a:lnTo>
                <a:lnTo>
                  <a:pt x="124332" y="100203"/>
                </a:lnTo>
                <a:lnTo>
                  <a:pt x="100710" y="57785"/>
                </a:lnTo>
                <a:lnTo>
                  <a:pt x="105924" y="48513"/>
                </a:lnTo>
                <a:lnTo>
                  <a:pt x="95630" y="48513"/>
                </a:lnTo>
                <a:lnTo>
                  <a:pt x="68579" y="0"/>
                </a:lnTo>
                <a:close/>
              </a:path>
              <a:path w="168275" h="199389">
                <a:moveTo>
                  <a:pt x="167131" y="25527"/>
                </a:moveTo>
                <a:lnTo>
                  <a:pt x="124332" y="100203"/>
                </a:lnTo>
                <a:lnTo>
                  <a:pt x="134705" y="100203"/>
                </a:lnTo>
                <a:lnTo>
                  <a:pt x="168148" y="41910"/>
                </a:lnTo>
                <a:lnTo>
                  <a:pt x="167131" y="41910"/>
                </a:lnTo>
                <a:lnTo>
                  <a:pt x="167131" y="25527"/>
                </a:lnTo>
                <a:close/>
              </a:path>
              <a:path w="168275" h="199389">
                <a:moveTo>
                  <a:pt x="34671" y="13970"/>
                </a:moveTo>
                <a:lnTo>
                  <a:pt x="27304" y="13970"/>
                </a:lnTo>
                <a:lnTo>
                  <a:pt x="27304" y="49657"/>
                </a:lnTo>
                <a:lnTo>
                  <a:pt x="34671" y="49657"/>
                </a:lnTo>
                <a:lnTo>
                  <a:pt x="34671" y="13970"/>
                </a:lnTo>
                <a:close/>
              </a:path>
              <a:path w="168275" h="199389">
                <a:moveTo>
                  <a:pt x="127634" y="9906"/>
                </a:moveTo>
                <a:lnTo>
                  <a:pt x="117221" y="9906"/>
                </a:lnTo>
                <a:lnTo>
                  <a:pt x="95630" y="48513"/>
                </a:lnTo>
                <a:lnTo>
                  <a:pt x="105924" y="48513"/>
                </a:lnTo>
                <a:lnTo>
                  <a:pt x="127634" y="9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99502" y="3139440"/>
            <a:ext cx="28575" cy="52069"/>
          </a:xfrm>
          <a:custGeom>
            <a:avLst/>
            <a:gdLst/>
            <a:ahLst/>
            <a:cxnLst/>
            <a:rect l="l" t="t" r="r" b="b"/>
            <a:pathLst>
              <a:path w="28575" h="52069">
                <a:moveTo>
                  <a:pt x="253" y="0"/>
                </a:moveTo>
                <a:lnTo>
                  <a:pt x="0" y="9271"/>
                </a:lnTo>
                <a:lnTo>
                  <a:pt x="1650" y="9398"/>
                </a:lnTo>
                <a:lnTo>
                  <a:pt x="3937" y="9906"/>
                </a:lnTo>
                <a:lnTo>
                  <a:pt x="5079" y="10287"/>
                </a:lnTo>
                <a:lnTo>
                  <a:pt x="6223" y="10922"/>
                </a:lnTo>
                <a:lnTo>
                  <a:pt x="7239" y="11430"/>
                </a:lnTo>
                <a:lnTo>
                  <a:pt x="14858" y="19304"/>
                </a:lnTo>
                <a:lnTo>
                  <a:pt x="15748" y="20574"/>
                </a:lnTo>
                <a:lnTo>
                  <a:pt x="17272" y="23368"/>
                </a:lnTo>
                <a:lnTo>
                  <a:pt x="18004" y="25146"/>
                </a:lnTo>
                <a:lnTo>
                  <a:pt x="18542" y="26543"/>
                </a:lnTo>
                <a:lnTo>
                  <a:pt x="19176" y="28067"/>
                </a:lnTo>
                <a:lnTo>
                  <a:pt x="22732" y="51815"/>
                </a:lnTo>
                <a:lnTo>
                  <a:pt x="28067" y="52070"/>
                </a:lnTo>
                <a:lnTo>
                  <a:pt x="28067" y="48640"/>
                </a:lnTo>
                <a:lnTo>
                  <a:pt x="27685" y="41148"/>
                </a:lnTo>
                <a:lnTo>
                  <a:pt x="27304" y="38735"/>
                </a:lnTo>
                <a:lnTo>
                  <a:pt x="27050" y="36322"/>
                </a:lnTo>
                <a:lnTo>
                  <a:pt x="26543" y="34036"/>
                </a:lnTo>
                <a:lnTo>
                  <a:pt x="26162" y="31750"/>
                </a:lnTo>
                <a:lnTo>
                  <a:pt x="25526" y="29463"/>
                </a:lnTo>
                <a:lnTo>
                  <a:pt x="19235" y="13715"/>
                </a:lnTo>
                <a:lnTo>
                  <a:pt x="18415" y="12192"/>
                </a:lnTo>
                <a:lnTo>
                  <a:pt x="8890" y="2667"/>
                </a:lnTo>
                <a:lnTo>
                  <a:pt x="7620" y="1905"/>
                </a:lnTo>
                <a:lnTo>
                  <a:pt x="6223" y="1270"/>
                </a:lnTo>
                <a:lnTo>
                  <a:pt x="4825" y="762"/>
                </a:lnTo>
                <a:lnTo>
                  <a:pt x="3428" y="381"/>
                </a:lnTo>
                <a:lnTo>
                  <a:pt x="2031" y="126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99756" y="3122295"/>
            <a:ext cx="37465" cy="69850"/>
          </a:xfrm>
          <a:custGeom>
            <a:avLst/>
            <a:gdLst/>
            <a:ahLst/>
            <a:cxnLst/>
            <a:rect l="l" t="t" r="r" b="b"/>
            <a:pathLst>
              <a:path w="37465" h="69850">
                <a:moveTo>
                  <a:pt x="635" y="0"/>
                </a:moveTo>
                <a:lnTo>
                  <a:pt x="253" y="0"/>
                </a:lnTo>
                <a:lnTo>
                  <a:pt x="0" y="8762"/>
                </a:lnTo>
                <a:lnTo>
                  <a:pt x="2159" y="8889"/>
                </a:lnTo>
                <a:lnTo>
                  <a:pt x="3810" y="9143"/>
                </a:lnTo>
                <a:lnTo>
                  <a:pt x="25526" y="31241"/>
                </a:lnTo>
                <a:lnTo>
                  <a:pt x="26543" y="33400"/>
                </a:lnTo>
                <a:lnTo>
                  <a:pt x="27431" y="35813"/>
                </a:lnTo>
                <a:lnTo>
                  <a:pt x="28955" y="40639"/>
                </a:lnTo>
                <a:lnTo>
                  <a:pt x="29718" y="43179"/>
                </a:lnTo>
                <a:lnTo>
                  <a:pt x="30225" y="45846"/>
                </a:lnTo>
                <a:lnTo>
                  <a:pt x="30861" y="48513"/>
                </a:lnTo>
                <a:lnTo>
                  <a:pt x="31369" y="51180"/>
                </a:lnTo>
                <a:lnTo>
                  <a:pt x="31750" y="53975"/>
                </a:lnTo>
                <a:lnTo>
                  <a:pt x="32512" y="62610"/>
                </a:lnTo>
                <a:lnTo>
                  <a:pt x="32512" y="69468"/>
                </a:lnTo>
                <a:lnTo>
                  <a:pt x="37465" y="69722"/>
                </a:lnTo>
                <a:lnTo>
                  <a:pt x="33274" y="36702"/>
                </a:lnTo>
                <a:lnTo>
                  <a:pt x="32512" y="33908"/>
                </a:lnTo>
                <a:lnTo>
                  <a:pt x="31496" y="31114"/>
                </a:lnTo>
                <a:lnTo>
                  <a:pt x="29464" y="25780"/>
                </a:lnTo>
                <a:lnTo>
                  <a:pt x="28194" y="23367"/>
                </a:lnTo>
                <a:lnTo>
                  <a:pt x="27050" y="20954"/>
                </a:lnTo>
                <a:lnTo>
                  <a:pt x="2540" y="253"/>
                </a:lnTo>
                <a:lnTo>
                  <a:pt x="6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25638" y="3167761"/>
            <a:ext cx="181610" cy="213995"/>
          </a:xfrm>
          <a:custGeom>
            <a:avLst/>
            <a:gdLst/>
            <a:ahLst/>
            <a:cxnLst/>
            <a:rect l="l" t="t" r="r" b="b"/>
            <a:pathLst>
              <a:path w="181609" h="213995">
                <a:moveTo>
                  <a:pt x="6095" y="0"/>
                </a:moveTo>
                <a:lnTo>
                  <a:pt x="5461" y="126"/>
                </a:lnTo>
                <a:lnTo>
                  <a:pt x="4571" y="380"/>
                </a:lnTo>
                <a:lnTo>
                  <a:pt x="4317" y="508"/>
                </a:lnTo>
                <a:lnTo>
                  <a:pt x="3937" y="762"/>
                </a:lnTo>
                <a:lnTo>
                  <a:pt x="3683" y="888"/>
                </a:lnTo>
                <a:lnTo>
                  <a:pt x="2412" y="2159"/>
                </a:lnTo>
                <a:lnTo>
                  <a:pt x="2286" y="2539"/>
                </a:lnTo>
                <a:lnTo>
                  <a:pt x="2032" y="2921"/>
                </a:lnTo>
                <a:lnTo>
                  <a:pt x="1778" y="3175"/>
                </a:lnTo>
                <a:lnTo>
                  <a:pt x="1651" y="3555"/>
                </a:lnTo>
                <a:lnTo>
                  <a:pt x="1396" y="3937"/>
                </a:lnTo>
                <a:lnTo>
                  <a:pt x="1142" y="4825"/>
                </a:lnTo>
                <a:lnTo>
                  <a:pt x="888" y="5206"/>
                </a:lnTo>
                <a:lnTo>
                  <a:pt x="635" y="6096"/>
                </a:lnTo>
                <a:lnTo>
                  <a:pt x="253" y="7619"/>
                </a:lnTo>
                <a:lnTo>
                  <a:pt x="0" y="203708"/>
                </a:lnTo>
                <a:lnTo>
                  <a:pt x="253" y="206248"/>
                </a:lnTo>
                <a:lnTo>
                  <a:pt x="635" y="207644"/>
                </a:lnTo>
                <a:lnTo>
                  <a:pt x="888" y="208661"/>
                </a:lnTo>
                <a:lnTo>
                  <a:pt x="1142" y="209041"/>
                </a:lnTo>
                <a:lnTo>
                  <a:pt x="1396" y="209803"/>
                </a:lnTo>
                <a:lnTo>
                  <a:pt x="1651" y="210185"/>
                </a:lnTo>
                <a:lnTo>
                  <a:pt x="1778" y="210565"/>
                </a:lnTo>
                <a:lnTo>
                  <a:pt x="2286" y="211327"/>
                </a:lnTo>
                <a:lnTo>
                  <a:pt x="2412" y="211581"/>
                </a:lnTo>
                <a:lnTo>
                  <a:pt x="2666" y="211962"/>
                </a:lnTo>
                <a:lnTo>
                  <a:pt x="3429" y="212725"/>
                </a:lnTo>
                <a:lnTo>
                  <a:pt x="3683" y="212851"/>
                </a:lnTo>
                <a:lnTo>
                  <a:pt x="3937" y="213105"/>
                </a:lnTo>
                <a:lnTo>
                  <a:pt x="4317" y="213233"/>
                </a:lnTo>
                <a:lnTo>
                  <a:pt x="4826" y="213487"/>
                </a:lnTo>
                <a:lnTo>
                  <a:pt x="175894" y="213740"/>
                </a:lnTo>
                <a:lnTo>
                  <a:pt x="177164" y="213233"/>
                </a:lnTo>
                <a:lnTo>
                  <a:pt x="177418" y="213105"/>
                </a:lnTo>
                <a:lnTo>
                  <a:pt x="177672" y="212851"/>
                </a:lnTo>
                <a:lnTo>
                  <a:pt x="177927" y="212725"/>
                </a:lnTo>
                <a:lnTo>
                  <a:pt x="178688" y="211962"/>
                </a:lnTo>
                <a:lnTo>
                  <a:pt x="178942" y="211581"/>
                </a:lnTo>
                <a:lnTo>
                  <a:pt x="179196" y="211327"/>
                </a:lnTo>
                <a:lnTo>
                  <a:pt x="179323" y="210947"/>
                </a:lnTo>
                <a:lnTo>
                  <a:pt x="179832" y="210185"/>
                </a:lnTo>
                <a:lnTo>
                  <a:pt x="179959" y="209803"/>
                </a:lnTo>
                <a:lnTo>
                  <a:pt x="180212" y="209423"/>
                </a:lnTo>
                <a:lnTo>
                  <a:pt x="180445" y="208661"/>
                </a:lnTo>
                <a:lnTo>
                  <a:pt x="180975" y="206755"/>
                </a:lnTo>
                <a:lnTo>
                  <a:pt x="181000" y="186562"/>
                </a:lnTo>
                <a:lnTo>
                  <a:pt x="18541" y="186562"/>
                </a:lnTo>
                <a:lnTo>
                  <a:pt x="18541" y="27177"/>
                </a:lnTo>
                <a:lnTo>
                  <a:pt x="181205" y="27177"/>
                </a:lnTo>
                <a:lnTo>
                  <a:pt x="181123" y="8000"/>
                </a:lnTo>
                <a:lnTo>
                  <a:pt x="180975" y="7112"/>
                </a:lnTo>
                <a:lnTo>
                  <a:pt x="180720" y="6096"/>
                </a:lnTo>
                <a:lnTo>
                  <a:pt x="180212" y="4317"/>
                </a:lnTo>
                <a:lnTo>
                  <a:pt x="179959" y="3937"/>
                </a:lnTo>
                <a:lnTo>
                  <a:pt x="179832" y="3555"/>
                </a:lnTo>
                <a:lnTo>
                  <a:pt x="179578" y="3175"/>
                </a:lnTo>
                <a:lnTo>
                  <a:pt x="179323" y="2921"/>
                </a:lnTo>
                <a:lnTo>
                  <a:pt x="179196" y="2539"/>
                </a:lnTo>
                <a:lnTo>
                  <a:pt x="178942" y="2159"/>
                </a:lnTo>
                <a:lnTo>
                  <a:pt x="177672" y="888"/>
                </a:lnTo>
                <a:lnTo>
                  <a:pt x="177418" y="762"/>
                </a:lnTo>
                <a:lnTo>
                  <a:pt x="177164" y="508"/>
                </a:lnTo>
                <a:lnTo>
                  <a:pt x="176784" y="380"/>
                </a:lnTo>
                <a:lnTo>
                  <a:pt x="176276" y="253"/>
                </a:lnTo>
                <a:lnTo>
                  <a:pt x="6095" y="0"/>
                </a:lnTo>
                <a:close/>
              </a:path>
              <a:path w="181609" h="213995">
                <a:moveTo>
                  <a:pt x="181205" y="27177"/>
                </a:moveTo>
                <a:lnTo>
                  <a:pt x="162940" y="27177"/>
                </a:lnTo>
                <a:lnTo>
                  <a:pt x="162940" y="186562"/>
                </a:lnTo>
                <a:lnTo>
                  <a:pt x="181000" y="186562"/>
                </a:lnTo>
                <a:lnTo>
                  <a:pt x="181205" y="271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92421" y="3232277"/>
            <a:ext cx="25400" cy="66675"/>
          </a:xfrm>
          <a:custGeom>
            <a:avLst/>
            <a:gdLst/>
            <a:ahLst/>
            <a:cxnLst/>
            <a:rect l="l" t="t" r="r" b="b"/>
            <a:pathLst>
              <a:path w="25400" h="66675">
                <a:moveTo>
                  <a:pt x="12464" y="0"/>
                </a:moveTo>
                <a:lnTo>
                  <a:pt x="11829" y="0"/>
                </a:lnTo>
                <a:lnTo>
                  <a:pt x="9924" y="381"/>
                </a:lnTo>
                <a:lnTo>
                  <a:pt x="9289" y="762"/>
                </a:lnTo>
                <a:lnTo>
                  <a:pt x="8654" y="1015"/>
                </a:lnTo>
                <a:lnTo>
                  <a:pt x="8146" y="1397"/>
                </a:lnTo>
                <a:lnTo>
                  <a:pt x="7511" y="1777"/>
                </a:lnTo>
                <a:lnTo>
                  <a:pt x="7003" y="2159"/>
                </a:lnTo>
                <a:lnTo>
                  <a:pt x="5352" y="3810"/>
                </a:lnTo>
                <a:lnTo>
                  <a:pt x="4844" y="4445"/>
                </a:lnTo>
                <a:lnTo>
                  <a:pt x="4463" y="5207"/>
                </a:lnTo>
                <a:lnTo>
                  <a:pt x="3955" y="5842"/>
                </a:lnTo>
                <a:lnTo>
                  <a:pt x="3574" y="6603"/>
                </a:lnTo>
                <a:lnTo>
                  <a:pt x="3066" y="7365"/>
                </a:lnTo>
                <a:lnTo>
                  <a:pt x="2685" y="8127"/>
                </a:lnTo>
                <a:lnTo>
                  <a:pt x="2304" y="9017"/>
                </a:lnTo>
                <a:lnTo>
                  <a:pt x="2050" y="9906"/>
                </a:lnTo>
                <a:lnTo>
                  <a:pt x="1669" y="10795"/>
                </a:lnTo>
                <a:lnTo>
                  <a:pt x="1415" y="11811"/>
                </a:lnTo>
                <a:lnTo>
                  <a:pt x="1034" y="12700"/>
                </a:lnTo>
                <a:lnTo>
                  <a:pt x="780" y="13715"/>
                </a:lnTo>
                <a:lnTo>
                  <a:pt x="653" y="14732"/>
                </a:lnTo>
                <a:lnTo>
                  <a:pt x="399" y="15748"/>
                </a:lnTo>
                <a:lnTo>
                  <a:pt x="145" y="17907"/>
                </a:lnTo>
                <a:lnTo>
                  <a:pt x="96" y="19303"/>
                </a:lnTo>
                <a:lnTo>
                  <a:pt x="0" y="26035"/>
                </a:lnTo>
                <a:lnTo>
                  <a:pt x="598" y="30225"/>
                </a:lnTo>
                <a:lnTo>
                  <a:pt x="695" y="30734"/>
                </a:lnTo>
                <a:lnTo>
                  <a:pt x="1088" y="32003"/>
                </a:lnTo>
                <a:lnTo>
                  <a:pt x="1330" y="33147"/>
                </a:lnTo>
                <a:lnTo>
                  <a:pt x="1796" y="34544"/>
                </a:lnTo>
                <a:lnTo>
                  <a:pt x="2177" y="35306"/>
                </a:lnTo>
                <a:lnTo>
                  <a:pt x="12845" y="66294"/>
                </a:lnTo>
                <a:lnTo>
                  <a:pt x="22624" y="35560"/>
                </a:lnTo>
                <a:lnTo>
                  <a:pt x="22725" y="35306"/>
                </a:lnTo>
                <a:lnTo>
                  <a:pt x="11321" y="35306"/>
                </a:lnTo>
                <a:lnTo>
                  <a:pt x="10559" y="35051"/>
                </a:lnTo>
                <a:lnTo>
                  <a:pt x="10305" y="34798"/>
                </a:lnTo>
                <a:lnTo>
                  <a:pt x="9924" y="34671"/>
                </a:lnTo>
                <a:lnTo>
                  <a:pt x="9670" y="34417"/>
                </a:lnTo>
                <a:lnTo>
                  <a:pt x="9289" y="34162"/>
                </a:lnTo>
                <a:lnTo>
                  <a:pt x="9035" y="33782"/>
                </a:lnTo>
                <a:lnTo>
                  <a:pt x="8654" y="33527"/>
                </a:lnTo>
                <a:lnTo>
                  <a:pt x="8146" y="32765"/>
                </a:lnTo>
                <a:lnTo>
                  <a:pt x="7765" y="32512"/>
                </a:lnTo>
                <a:lnTo>
                  <a:pt x="7511" y="32003"/>
                </a:lnTo>
                <a:lnTo>
                  <a:pt x="7257" y="31623"/>
                </a:lnTo>
                <a:lnTo>
                  <a:pt x="7130" y="31114"/>
                </a:lnTo>
                <a:lnTo>
                  <a:pt x="6876" y="30734"/>
                </a:lnTo>
                <a:lnTo>
                  <a:pt x="6368" y="29718"/>
                </a:lnTo>
                <a:lnTo>
                  <a:pt x="6114" y="28701"/>
                </a:lnTo>
                <a:lnTo>
                  <a:pt x="5860" y="28067"/>
                </a:lnTo>
                <a:lnTo>
                  <a:pt x="5606" y="26924"/>
                </a:lnTo>
                <a:lnTo>
                  <a:pt x="5386" y="25273"/>
                </a:lnTo>
                <a:lnTo>
                  <a:pt x="5467" y="21844"/>
                </a:lnTo>
                <a:lnTo>
                  <a:pt x="5559" y="19303"/>
                </a:lnTo>
                <a:lnTo>
                  <a:pt x="5634" y="17907"/>
                </a:lnTo>
                <a:lnTo>
                  <a:pt x="5860" y="16890"/>
                </a:lnTo>
                <a:lnTo>
                  <a:pt x="6114" y="16383"/>
                </a:lnTo>
                <a:lnTo>
                  <a:pt x="6241" y="15748"/>
                </a:lnTo>
                <a:lnTo>
                  <a:pt x="6368" y="15239"/>
                </a:lnTo>
                <a:lnTo>
                  <a:pt x="6876" y="14224"/>
                </a:lnTo>
                <a:lnTo>
                  <a:pt x="7130" y="13843"/>
                </a:lnTo>
                <a:lnTo>
                  <a:pt x="7257" y="13335"/>
                </a:lnTo>
                <a:lnTo>
                  <a:pt x="7511" y="12953"/>
                </a:lnTo>
                <a:lnTo>
                  <a:pt x="7765" y="12446"/>
                </a:lnTo>
                <a:lnTo>
                  <a:pt x="8146" y="12064"/>
                </a:lnTo>
                <a:lnTo>
                  <a:pt x="8400" y="11684"/>
                </a:lnTo>
                <a:lnTo>
                  <a:pt x="9289" y="10795"/>
                </a:lnTo>
                <a:lnTo>
                  <a:pt x="9670" y="10540"/>
                </a:lnTo>
                <a:lnTo>
                  <a:pt x="9924" y="10287"/>
                </a:lnTo>
                <a:lnTo>
                  <a:pt x="10305" y="10160"/>
                </a:lnTo>
                <a:lnTo>
                  <a:pt x="10559" y="9906"/>
                </a:lnTo>
                <a:lnTo>
                  <a:pt x="10940" y="9778"/>
                </a:lnTo>
                <a:lnTo>
                  <a:pt x="12083" y="9525"/>
                </a:lnTo>
                <a:lnTo>
                  <a:pt x="22714" y="9525"/>
                </a:lnTo>
                <a:lnTo>
                  <a:pt x="22116" y="8127"/>
                </a:lnTo>
                <a:lnTo>
                  <a:pt x="21354" y="6603"/>
                </a:lnTo>
                <a:lnTo>
                  <a:pt x="20846" y="5842"/>
                </a:lnTo>
                <a:lnTo>
                  <a:pt x="20465" y="5207"/>
                </a:lnTo>
                <a:lnTo>
                  <a:pt x="19957" y="4445"/>
                </a:lnTo>
                <a:lnTo>
                  <a:pt x="19449" y="3810"/>
                </a:lnTo>
                <a:lnTo>
                  <a:pt x="18941" y="3301"/>
                </a:lnTo>
                <a:lnTo>
                  <a:pt x="18433" y="2667"/>
                </a:lnTo>
                <a:lnTo>
                  <a:pt x="17798" y="2159"/>
                </a:lnTo>
                <a:lnTo>
                  <a:pt x="16782" y="1397"/>
                </a:lnTo>
                <a:lnTo>
                  <a:pt x="16147" y="1015"/>
                </a:lnTo>
                <a:lnTo>
                  <a:pt x="15512" y="762"/>
                </a:lnTo>
                <a:lnTo>
                  <a:pt x="15004" y="381"/>
                </a:lnTo>
                <a:lnTo>
                  <a:pt x="14369" y="253"/>
                </a:lnTo>
                <a:lnTo>
                  <a:pt x="12464" y="0"/>
                </a:lnTo>
                <a:close/>
              </a:path>
              <a:path w="25400" h="66675">
                <a:moveTo>
                  <a:pt x="22714" y="9525"/>
                </a:moveTo>
                <a:lnTo>
                  <a:pt x="12464" y="9525"/>
                </a:lnTo>
                <a:lnTo>
                  <a:pt x="13861" y="9778"/>
                </a:lnTo>
                <a:lnTo>
                  <a:pt x="14242" y="9906"/>
                </a:lnTo>
                <a:lnTo>
                  <a:pt x="14623" y="10160"/>
                </a:lnTo>
                <a:lnTo>
                  <a:pt x="14877" y="10287"/>
                </a:lnTo>
                <a:lnTo>
                  <a:pt x="15258" y="10540"/>
                </a:lnTo>
                <a:lnTo>
                  <a:pt x="15512" y="10795"/>
                </a:lnTo>
                <a:lnTo>
                  <a:pt x="15893" y="11049"/>
                </a:lnTo>
                <a:lnTo>
                  <a:pt x="16147" y="11430"/>
                </a:lnTo>
                <a:lnTo>
                  <a:pt x="16528" y="11684"/>
                </a:lnTo>
                <a:lnTo>
                  <a:pt x="17036" y="12446"/>
                </a:lnTo>
                <a:lnTo>
                  <a:pt x="17290" y="12953"/>
                </a:lnTo>
                <a:lnTo>
                  <a:pt x="17544" y="13335"/>
                </a:lnTo>
                <a:lnTo>
                  <a:pt x="17798" y="13843"/>
                </a:lnTo>
                <a:lnTo>
                  <a:pt x="18052" y="14224"/>
                </a:lnTo>
                <a:lnTo>
                  <a:pt x="18179" y="14732"/>
                </a:lnTo>
                <a:lnTo>
                  <a:pt x="18433" y="15239"/>
                </a:lnTo>
                <a:lnTo>
                  <a:pt x="18560" y="15748"/>
                </a:lnTo>
                <a:lnTo>
                  <a:pt x="18814" y="16383"/>
                </a:lnTo>
                <a:lnTo>
                  <a:pt x="19195" y="18034"/>
                </a:lnTo>
                <a:lnTo>
                  <a:pt x="19449" y="19303"/>
                </a:lnTo>
                <a:lnTo>
                  <a:pt x="19703" y="21844"/>
                </a:lnTo>
                <a:lnTo>
                  <a:pt x="19415" y="25273"/>
                </a:lnTo>
                <a:lnTo>
                  <a:pt x="19195" y="26924"/>
                </a:lnTo>
                <a:lnTo>
                  <a:pt x="18814" y="28701"/>
                </a:lnTo>
                <a:lnTo>
                  <a:pt x="18560" y="29210"/>
                </a:lnTo>
                <a:lnTo>
                  <a:pt x="18433" y="29718"/>
                </a:lnTo>
                <a:lnTo>
                  <a:pt x="18179" y="30225"/>
                </a:lnTo>
                <a:lnTo>
                  <a:pt x="18052" y="30734"/>
                </a:lnTo>
                <a:lnTo>
                  <a:pt x="17798" y="31114"/>
                </a:lnTo>
                <a:lnTo>
                  <a:pt x="17544" y="31623"/>
                </a:lnTo>
                <a:lnTo>
                  <a:pt x="17290" y="32003"/>
                </a:lnTo>
                <a:lnTo>
                  <a:pt x="17036" y="32512"/>
                </a:lnTo>
                <a:lnTo>
                  <a:pt x="16782" y="32765"/>
                </a:lnTo>
                <a:lnTo>
                  <a:pt x="16528" y="33147"/>
                </a:lnTo>
                <a:lnTo>
                  <a:pt x="15258" y="34417"/>
                </a:lnTo>
                <a:lnTo>
                  <a:pt x="14877" y="34671"/>
                </a:lnTo>
                <a:lnTo>
                  <a:pt x="14623" y="34798"/>
                </a:lnTo>
                <a:lnTo>
                  <a:pt x="14242" y="35051"/>
                </a:lnTo>
                <a:lnTo>
                  <a:pt x="13480" y="35306"/>
                </a:lnTo>
                <a:lnTo>
                  <a:pt x="22725" y="35306"/>
                </a:lnTo>
                <a:lnTo>
                  <a:pt x="23597" y="32765"/>
                </a:lnTo>
                <a:lnTo>
                  <a:pt x="23767" y="31876"/>
                </a:lnTo>
                <a:lnTo>
                  <a:pt x="24021" y="31114"/>
                </a:lnTo>
                <a:lnTo>
                  <a:pt x="24148" y="30225"/>
                </a:lnTo>
                <a:lnTo>
                  <a:pt x="24317" y="29718"/>
                </a:lnTo>
                <a:lnTo>
                  <a:pt x="24444" y="29210"/>
                </a:lnTo>
                <a:lnTo>
                  <a:pt x="24529" y="28701"/>
                </a:lnTo>
                <a:lnTo>
                  <a:pt x="24783" y="26035"/>
                </a:lnTo>
                <a:lnTo>
                  <a:pt x="25037" y="22478"/>
                </a:lnTo>
                <a:lnTo>
                  <a:pt x="24783" y="17907"/>
                </a:lnTo>
                <a:lnTo>
                  <a:pt x="24529" y="16890"/>
                </a:lnTo>
                <a:lnTo>
                  <a:pt x="24275" y="14732"/>
                </a:lnTo>
                <a:lnTo>
                  <a:pt x="23585" y="12064"/>
                </a:lnTo>
                <a:lnTo>
                  <a:pt x="23132" y="10795"/>
                </a:lnTo>
                <a:lnTo>
                  <a:pt x="22878" y="9906"/>
                </a:lnTo>
                <a:lnTo>
                  <a:pt x="22714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66940" y="3122296"/>
            <a:ext cx="175513" cy="3135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2774" y="3364991"/>
            <a:ext cx="22225" cy="46990"/>
          </a:xfrm>
          <a:custGeom>
            <a:avLst/>
            <a:gdLst/>
            <a:ahLst/>
            <a:cxnLst/>
            <a:rect l="l" t="t" r="r" b="b"/>
            <a:pathLst>
              <a:path w="22225" h="46989">
                <a:moveTo>
                  <a:pt x="9143" y="0"/>
                </a:moveTo>
                <a:lnTo>
                  <a:pt x="0" y="32512"/>
                </a:lnTo>
                <a:lnTo>
                  <a:pt x="1142" y="36449"/>
                </a:lnTo>
                <a:lnTo>
                  <a:pt x="3428" y="44577"/>
                </a:lnTo>
                <a:lnTo>
                  <a:pt x="4572" y="44577"/>
                </a:lnTo>
                <a:lnTo>
                  <a:pt x="6858" y="46609"/>
                </a:lnTo>
                <a:lnTo>
                  <a:pt x="13715" y="40512"/>
                </a:lnTo>
                <a:lnTo>
                  <a:pt x="21716" y="10160"/>
                </a:lnTo>
                <a:lnTo>
                  <a:pt x="16001" y="6096"/>
                </a:lnTo>
                <a:lnTo>
                  <a:pt x="91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02779" y="3367024"/>
            <a:ext cx="22225" cy="45085"/>
          </a:xfrm>
          <a:custGeom>
            <a:avLst/>
            <a:gdLst/>
            <a:ahLst/>
            <a:cxnLst/>
            <a:rect l="l" t="t" r="r" b="b"/>
            <a:pathLst>
              <a:path w="22225" h="45085">
                <a:moveTo>
                  <a:pt x="13843" y="0"/>
                </a:moveTo>
                <a:lnTo>
                  <a:pt x="6985" y="6096"/>
                </a:lnTo>
                <a:lnTo>
                  <a:pt x="0" y="8127"/>
                </a:lnTo>
                <a:lnTo>
                  <a:pt x="9271" y="38480"/>
                </a:lnTo>
                <a:lnTo>
                  <a:pt x="10413" y="40512"/>
                </a:lnTo>
                <a:lnTo>
                  <a:pt x="14986" y="44576"/>
                </a:lnTo>
                <a:lnTo>
                  <a:pt x="17272" y="42545"/>
                </a:lnTo>
                <a:lnTo>
                  <a:pt x="18415" y="42545"/>
                </a:lnTo>
                <a:lnTo>
                  <a:pt x="20700" y="38480"/>
                </a:lnTo>
                <a:lnTo>
                  <a:pt x="21844" y="34416"/>
                </a:lnTo>
                <a:lnTo>
                  <a:pt x="21844" y="26415"/>
                </a:lnTo>
                <a:lnTo>
                  <a:pt x="13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44486" y="3206750"/>
            <a:ext cx="99695" cy="176530"/>
          </a:xfrm>
          <a:custGeom>
            <a:avLst/>
            <a:gdLst/>
            <a:ahLst/>
            <a:cxnLst/>
            <a:rect l="l" t="t" r="r" b="b"/>
            <a:pathLst>
              <a:path w="99695" h="176529">
                <a:moveTo>
                  <a:pt x="49149" y="0"/>
                </a:moveTo>
                <a:lnTo>
                  <a:pt x="8000" y="38608"/>
                </a:lnTo>
                <a:lnTo>
                  <a:pt x="0" y="87249"/>
                </a:lnTo>
                <a:lnTo>
                  <a:pt x="1142" y="105537"/>
                </a:lnTo>
                <a:lnTo>
                  <a:pt x="21716" y="162305"/>
                </a:lnTo>
                <a:lnTo>
                  <a:pt x="49149" y="176529"/>
                </a:lnTo>
                <a:lnTo>
                  <a:pt x="59436" y="174498"/>
                </a:lnTo>
                <a:lnTo>
                  <a:pt x="68706" y="170434"/>
                </a:lnTo>
                <a:lnTo>
                  <a:pt x="75564" y="164337"/>
                </a:lnTo>
                <a:lnTo>
                  <a:pt x="49149" y="164337"/>
                </a:lnTo>
                <a:lnTo>
                  <a:pt x="42290" y="162305"/>
                </a:lnTo>
                <a:lnTo>
                  <a:pt x="17144" y="125729"/>
                </a:lnTo>
                <a:lnTo>
                  <a:pt x="13715" y="101473"/>
                </a:lnTo>
                <a:lnTo>
                  <a:pt x="14859" y="89280"/>
                </a:lnTo>
                <a:lnTo>
                  <a:pt x="29717" y="48767"/>
                </a:lnTo>
                <a:lnTo>
                  <a:pt x="49149" y="38608"/>
                </a:lnTo>
                <a:lnTo>
                  <a:pt x="90424" y="38608"/>
                </a:lnTo>
                <a:lnTo>
                  <a:pt x="84709" y="26415"/>
                </a:lnTo>
                <a:lnTo>
                  <a:pt x="77850" y="14224"/>
                </a:lnTo>
                <a:lnTo>
                  <a:pt x="68706" y="6096"/>
                </a:lnTo>
                <a:lnTo>
                  <a:pt x="59436" y="2032"/>
                </a:lnTo>
                <a:lnTo>
                  <a:pt x="49149" y="0"/>
                </a:lnTo>
                <a:close/>
              </a:path>
              <a:path w="99695" h="176529">
                <a:moveTo>
                  <a:pt x="90424" y="38608"/>
                </a:moveTo>
                <a:lnTo>
                  <a:pt x="49149" y="38608"/>
                </a:lnTo>
                <a:lnTo>
                  <a:pt x="62864" y="42672"/>
                </a:lnTo>
                <a:lnTo>
                  <a:pt x="69850" y="48767"/>
                </a:lnTo>
                <a:lnTo>
                  <a:pt x="74422" y="56769"/>
                </a:lnTo>
                <a:lnTo>
                  <a:pt x="78993" y="66928"/>
                </a:lnTo>
                <a:lnTo>
                  <a:pt x="82423" y="77088"/>
                </a:lnTo>
                <a:lnTo>
                  <a:pt x="84709" y="89280"/>
                </a:lnTo>
                <a:lnTo>
                  <a:pt x="84709" y="113664"/>
                </a:lnTo>
                <a:lnTo>
                  <a:pt x="69850" y="154177"/>
                </a:lnTo>
                <a:lnTo>
                  <a:pt x="62864" y="158241"/>
                </a:lnTo>
                <a:lnTo>
                  <a:pt x="56006" y="162305"/>
                </a:lnTo>
                <a:lnTo>
                  <a:pt x="49149" y="164337"/>
                </a:lnTo>
                <a:lnTo>
                  <a:pt x="75564" y="164337"/>
                </a:lnTo>
                <a:lnTo>
                  <a:pt x="94996" y="121665"/>
                </a:lnTo>
                <a:lnTo>
                  <a:pt x="99567" y="87249"/>
                </a:lnTo>
                <a:lnTo>
                  <a:pt x="98425" y="70992"/>
                </a:lnTo>
                <a:lnTo>
                  <a:pt x="94996" y="54737"/>
                </a:lnTo>
                <a:lnTo>
                  <a:pt x="90424" y="38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74203" y="3273678"/>
            <a:ext cx="38100" cy="67310"/>
          </a:xfrm>
          <a:custGeom>
            <a:avLst/>
            <a:gdLst/>
            <a:ahLst/>
            <a:cxnLst/>
            <a:rect l="l" t="t" r="r" b="b"/>
            <a:pathLst>
              <a:path w="38100" h="67310">
                <a:moveTo>
                  <a:pt x="22860" y="0"/>
                </a:moveTo>
                <a:lnTo>
                  <a:pt x="14859" y="0"/>
                </a:lnTo>
                <a:lnTo>
                  <a:pt x="11430" y="2032"/>
                </a:lnTo>
                <a:lnTo>
                  <a:pt x="9144" y="6096"/>
                </a:lnTo>
                <a:lnTo>
                  <a:pt x="5715" y="10160"/>
                </a:lnTo>
                <a:lnTo>
                  <a:pt x="3429" y="14224"/>
                </a:lnTo>
                <a:lnTo>
                  <a:pt x="0" y="32512"/>
                </a:lnTo>
                <a:lnTo>
                  <a:pt x="1143" y="40640"/>
                </a:lnTo>
                <a:lnTo>
                  <a:pt x="19431" y="66929"/>
                </a:lnTo>
                <a:lnTo>
                  <a:pt x="29718" y="60833"/>
                </a:lnTo>
                <a:lnTo>
                  <a:pt x="32004" y="56769"/>
                </a:lnTo>
                <a:lnTo>
                  <a:pt x="34290" y="52832"/>
                </a:lnTo>
                <a:lnTo>
                  <a:pt x="36703" y="46736"/>
                </a:lnTo>
                <a:lnTo>
                  <a:pt x="19431" y="46736"/>
                </a:lnTo>
                <a:lnTo>
                  <a:pt x="16001" y="44704"/>
                </a:lnTo>
                <a:lnTo>
                  <a:pt x="13716" y="42672"/>
                </a:lnTo>
                <a:lnTo>
                  <a:pt x="12573" y="38608"/>
                </a:lnTo>
                <a:lnTo>
                  <a:pt x="11430" y="32512"/>
                </a:lnTo>
                <a:lnTo>
                  <a:pt x="13716" y="24384"/>
                </a:lnTo>
                <a:lnTo>
                  <a:pt x="16001" y="22351"/>
                </a:lnTo>
                <a:lnTo>
                  <a:pt x="19431" y="20320"/>
                </a:lnTo>
                <a:lnTo>
                  <a:pt x="36703" y="20320"/>
                </a:lnTo>
                <a:lnTo>
                  <a:pt x="34290" y="14224"/>
                </a:lnTo>
                <a:lnTo>
                  <a:pt x="29718" y="6096"/>
                </a:lnTo>
                <a:lnTo>
                  <a:pt x="26288" y="2032"/>
                </a:lnTo>
                <a:lnTo>
                  <a:pt x="22860" y="0"/>
                </a:lnTo>
                <a:close/>
              </a:path>
              <a:path w="38100" h="67310">
                <a:moveTo>
                  <a:pt x="36703" y="20320"/>
                </a:moveTo>
                <a:lnTo>
                  <a:pt x="19431" y="20320"/>
                </a:lnTo>
                <a:lnTo>
                  <a:pt x="24003" y="24384"/>
                </a:lnTo>
                <a:lnTo>
                  <a:pt x="26288" y="28448"/>
                </a:lnTo>
                <a:lnTo>
                  <a:pt x="26288" y="38608"/>
                </a:lnTo>
                <a:lnTo>
                  <a:pt x="24003" y="42672"/>
                </a:lnTo>
                <a:lnTo>
                  <a:pt x="19431" y="46736"/>
                </a:lnTo>
                <a:lnTo>
                  <a:pt x="36703" y="46736"/>
                </a:lnTo>
                <a:lnTo>
                  <a:pt x="37846" y="40640"/>
                </a:lnTo>
                <a:lnTo>
                  <a:pt x="37846" y="26416"/>
                </a:lnTo>
                <a:lnTo>
                  <a:pt x="36703" y="20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28179" y="3184017"/>
            <a:ext cx="153035" cy="218440"/>
          </a:xfrm>
          <a:custGeom>
            <a:avLst/>
            <a:gdLst/>
            <a:ahLst/>
            <a:cxnLst/>
            <a:rect l="l" t="t" r="r" b="b"/>
            <a:pathLst>
              <a:path w="153035" h="218439">
                <a:moveTo>
                  <a:pt x="150113" y="74295"/>
                </a:moveTo>
                <a:lnTo>
                  <a:pt x="147447" y="74295"/>
                </a:lnTo>
                <a:lnTo>
                  <a:pt x="121666" y="76708"/>
                </a:lnTo>
                <a:lnTo>
                  <a:pt x="37846" y="88646"/>
                </a:lnTo>
                <a:lnTo>
                  <a:pt x="24384" y="122174"/>
                </a:lnTo>
                <a:lnTo>
                  <a:pt x="24384" y="203708"/>
                </a:lnTo>
                <a:lnTo>
                  <a:pt x="25654" y="208534"/>
                </a:lnTo>
                <a:lnTo>
                  <a:pt x="28448" y="213233"/>
                </a:lnTo>
                <a:lnTo>
                  <a:pt x="33782" y="218059"/>
                </a:lnTo>
                <a:lnTo>
                  <a:pt x="35179" y="218059"/>
                </a:lnTo>
                <a:lnTo>
                  <a:pt x="110871" y="203708"/>
                </a:lnTo>
                <a:lnTo>
                  <a:pt x="127126" y="179705"/>
                </a:lnTo>
                <a:lnTo>
                  <a:pt x="150113" y="102997"/>
                </a:lnTo>
                <a:lnTo>
                  <a:pt x="151511" y="93472"/>
                </a:lnTo>
                <a:lnTo>
                  <a:pt x="152781" y="83820"/>
                </a:lnTo>
                <a:lnTo>
                  <a:pt x="152781" y="79121"/>
                </a:lnTo>
                <a:lnTo>
                  <a:pt x="151511" y="76708"/>
                </a:lnTo>
                <a:lnTo>
                  <a:pt x="150113" y="74295"/>
                </a:lnTo>
                <a:close/>
              </a:path>
              <a:path w="153035" h="218439">
                <a:moveTo>
                  <a:pt x="54101" y="0"/>
                </a:moveTo>
                <a:lnTo>
                  <a:pt x="48641" y="0"/>
                </a:lnTo>
                <a:lnTo>
                  <a:pt x="22987" y="9652"/>
                </a:lnTo>
                <a:lnTo>
                  <a:pt x="20320" y="11937"/>
                </a:lnTo>
                <a:lnTo>
                  <a:pt x="16256" y="19177"/>
                </a:lnTo>
                <a:lnTo>
                  <a:pt x="13462" y="28829"/>
                </a:lnTo>
                <a:lnTo>
                  <a:pt x="13462" y="38354"/>
                </a:lnTo>
                <a:lnTo>
                  <a:pt x="9398" y="40767"/>
                </a:lnTo>
                <a:lnTo>
                  <a:pt x="6731" y="43180"/>
                </a:lnTo>
                <a:lnTo>
                  <a:pt x="2667" y="55118"/>
                </a:lnTo>
                <a:lnTo>
                  <a:pt x="0" y="69469"/>
                </a:lnTo>
                <a:lnTo>
                  <a:pt x="0" y="88646"/>
                </a:lnTo>
                <a:lnTo>
                  <a:pt x="5334" y="179705"/>
                </a:lnTo>
                <a:lnTo>
                  <a:pt x="6731" y="189357"/>
                </a:lnTo>
                <a:lnTo>
                  <a:pt x="8128" y="196469"/>
                </a:lnTo>
                <a:lnTo>
                  <a:pt x="13462" y="206121"/>
                </a:lnTo>
                <a:lnTo>
                  <a:pt x="13462" y="129412"/>
                </a:lnTo>
                <a:lnTo>
                  <a:pt x="12192" y="122174"/>
                </a:lnTo>
                <a:lnTo>
                  <a:pt x="13462" y="112649"/>
                </a:lnTo>
                <a:lnTo>
                  <a:pt x="14859" y="105410"/>
                </a:lnTo>
                <a:lnTo>
                  <a:pt x="16256" y="95885"/>
                </a:lnTo>
                <a:lnTo>
                  <a:pt x="18923" y="88646"/>
                </a:lnTo>
                <a:lnTo>
                  <a:pt x="123062" y="57531"/>
                </a:lnTo>
                <a:lnTo>
                  <a:pt x="124460" y="50292"/>
                </a:lnTo>
                <a:lnTo>
                  <a:pt x="124460" y="31115"/>
                </a:lnTo>
                <a:lnTo>
                  <a:pt x="122605" y="21590"/>
                </a:lnTo>
                <a:lnTo>
                  <a:pt x="63500" y="21590"/>
                </a:lnTo>
                <a:lnTo>
                  <a:pt x="63500" y="16763"/>
                </a:lnTo>
                <a:lnTo>
                  <a:pt x="62230" y="11937"/>
                </a:lnTo>
                <a:lnTo>
                  <a:pt x="58166" y="4825"/>
                </a:lnTo>
                <a:lnTo>
                  <a:pt x="54101" y="0"/>
                </a:lnTo>
                <a:close/>
              </a:path>
              <a:path w="153035" h="218439">
                <a:moveTo>
                  <a:pt x="113537" y="4825"/>
                </a:moveTo>
                <a:lnTo>
                  <a:pt x="109474" y="7238"/>
                </a:lnTo>
                <a:lnTo>
                  <a:pt x="63500" y="21590"/>
                </a:lnTo>
                <a:lnTo>
                  <a:pt x="122605" y="21590"/>
                </a:lnTo>
                <a:lnTo>
                  <a:pt x="121666" y="16763"/>
                </a:lnTo>
                <a:lnTo>
                  <a:pt x="118999" y="11937"/>
                </a:lnTo>
                <a:lnTo>
                  <a:pt x="116332" y="7238"/>
                </a:lnTo>
                <a:lnTo>
                  <a:pt x="113537" y="4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518398" y="2499106"/>
            <a:ext cx="11766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 indent="-240665">
              <a:buFont typeface="Wingdings"/>
              <a:buChar char=""/>
              <a:tabLst>
                <a:tab pos="254000" algn="l"/>
              </a:tabLst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Metering</a:t>
            </a:r>
            <a:r>
              <a:rPr sz="1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518397" y="2994406"/>
            <a:ext cx="83058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 indent="-240665">
              <a:buFont typeface="Wingdings"/>
              <a:buChar char=""/>
              <a:tabLst>
                <a:tab pos="254000" algn="l"/>
              </a:tabLst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Tracking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16549" y="3490087"/>
            <a:ext cx="3396615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4960" marR="5080" indent="-240665" algn="r">
              <a:buFont typeface="Wingdings"/>
              <a:buChar char=""/>
              <a:tabLst>
                <a:tab pos="2855595" algn="l"/>
              </a:tabLst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ighting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419100" algn="r">
              <a:spcBef>
                <a:spcPts val="844"/>
              </a:spcBef>
            </a:pPr>
            <a:r>
              <a:rPr sz="1300" spc="-5" dirty="0">
                <a:solidFill>
                  <a:srgbClr val="FFFFFF"/>
                </a:solidFill>
                <a:latin typeface="Wingdings"/>
                <a:cs typeface="Wingdings"/>
              </a:rPr>
              <a:t></a:t>
            </a:r>
            <a:r>
              <a:rPr sz="1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300">
              <a:latin typeface="Calibri"/>
              <a:cs typeface="Calibri"/>
            </a:endParaRPr>
          </a:p>
          <a:p>
            <a:pPr marL="12700">
              <a:spcBef>
                <a:spcPts val="36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12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Gatway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392170" y="1671192"/>
            <a:ext cx="309118" cy="3362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33086" y="2503551"/>
            <a:ext cx="356870" cy="230504"/>
          </a:xfrm>
          <a:custGeom>
            <a:avLst/>
            <a:gdLst/>
            <a:ahLst/>
            <a:cxnLst/>
            <a:rect l="l" t="t" r="r" b="b"/>
            <a:pathLst>
              <a:path w="356870" h="230505">
                <a:moveTo>
                  <a:pt x="356362" y="0"/>
                </a:moveTo>
                <a:lnTo>
                  <a:pt x="113030" y="70231"/>
                </a:lnTo>
                <a:lnTo>
                  <a:pt x="133731" y="99187"/>
                </a:lnTo>
                <a:lnTo>
                  <a:pt x="133350" y="99440"/>
                </a:lnTo>
                <a:lnTo>
                  <a:pt x="163575" y="141477"/>
                </a:lnTo>
                <a:lnTo>
                  <a:pt x="0" y="230124"/>
                </a:lnTo>
                <a:lnTo>
                  <a:pt x="244348" y="159512"/>
                </a:lnTo>
                <a:lnTo>
                  <a:pt x="193293" y="88264"/>
                </a:lnTo>
                <a:lnTo>
                  <a:pt x="356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047869" y="2868422"/>
            <a:ext cx="1144270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6700"/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Huawei  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LiteO</a:t>
            </a:r>
            <a:r>
              <a:rPr sz="1500" spc="-10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+N</a:t>
            </a:r>
            <a:r>
              <a:rPr sz="1500" spc="5" dirty="0">
                <a:solidFill>
                  <a:srgbClr val="FFC000"/>
                </a:solidFill>
                <a:latin typeface="Calibri"/>
                <a:cs typeface="Calibri"/>
              </a:rPr>
              <a:t>B</a:t>
            </a:r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-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oT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41954" y="4687317"/>
            <a:ext cx="61849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， 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， 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PLC</a:t>
            </a:r>
            <a:r>
              <a:rPr sz="1000" spc="-5" dirty="0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endParaRPr sz="1000">
              <a:latin typeface="SimSun"/>
              <a:cs typeface="SimSun"/>
            </a:endParaRPr>
          </a:p>
          <a:p>
            <a:pPr marL="12700" algn="just">
              <a:lnSpc>
                <a:spcPts val="11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Zigbee…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31386" y="4592066"/>
            <a:ext cx="11474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Simple</a:t>
            </a:r>
            <a:r>
              <a:rPr sz="15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control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62706" y="5166360"/>
            <a:ext cx="2083435" cy="708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0" algn="ctr"/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Huawei</a:t>
            </a:r>
            <a:r>
              <a:rPr sz="1500" spc="-8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LiteOS</a:t>
            </a:r>
            <a:endParaRPr sz="1500">
              <a:latin typeface="Calibri"/>
              <a:cs typeface="Calibri"/>
            </a:endParaRPr>
          </a:p>
          <a:p>
            <a:pPr marL="12700">
              <a:tabLst>
                <a:tab pos="805180" algn="l"/>
                <a:tab pos="1115060" algn="l"/>
              </a:tabLst>
            </a:pPr>
            <a:r>
              <a:rPr sz="1500" u="heavy" dirty="0">
                <a:solidFill>
                  <a:srgbClr val="FFC000"/>
                </a:solidFill>
                <a:latin typeface="Calibri"/>
                <a:cs typeface="Calibri"/>
              </a:rPr>
              <a:t> 	</a:t>
            </a:r>
            <a:r>
              <a:rPr sz="1500" dirty="0">
                <a:solidFill>
                  <a:srgbClr val="FFC000"/>
                </a:solidFill>
                <a:latin typeface="Calibri"/>
                <a:cs typeface="Calibri"/>
              </a:rPr>
              <a:t>	intelligent</a:t>
            </a:r>
            <a:endParaRPr sz="1500">
              <a:latin typeface="Calibri"/>
              <a:cs typeface="Calibri"/>
            </a:endParaRPr>
          </a:p>
          <a:p>
            <a:pPr marL="930910" algn="ctr"/>
            <a:r>
              <a:rPr sz="1500" spc="-5" dirty="0">
                <a:solidFill>
                  <a:srgbClr val="FFC000"/>
                </a:solidFill>
                <a:latin typeface="Calibri"/>
                <a:cs typeface="Calibri"/>
              </a:rPr>
              <a:t>control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961387" y="2535935"/>
            <a:ext cx="850011" cy="84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8231" y="2864865"/>
            <a:ext cx="5378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3639" y="2528697"/>
            <a:ext cx="865759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2805" y="2468626"/>
            <a:ext cx="987298" cy="984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2100" y="2407285"/>
            <a:ext cx="1108710" cy="1106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1369" y="2347215"/>
            <a:ext cx="1230147" cy="1226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0688" y="2288413"/>
            <a:ext cx="1351534" cy="134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0021" y="2234693"/>
            <a:ext cx="1472907" cy="1460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9251" y="2168271"/>
            <a:ext cx="1594383" cy="1587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6288" y="2026031"/>
            <a:ext cx="550545" cy="549275"/>
          </a:xfrm>
          <a:custGeom>
            <a:avLst/>
            <a:gdLst/>
            <a:ahLst/>
            <a:cxnLst/>
            <a:rect l="l" t="t" r="r" b="b"/>
            <a:pathLst>
              <a:path w="550544" h="549275">
                <a:moveTo>
                  <a:pt x="0" y="274701"/>
                </a:moveTo>
                <a:lnTo>
                  <a:pt x="4433" y="225309"/>
                </a:lnTo>
                <a:lnTo>
                  <a:pt x="17217" y="178828"/>
                </a:lnTo>
                <a:lnTo>
                  <a:pt x="37573" y="136031"/>
                </a:lnTo>
                <a:lnTo>
                  <a:pt x="64724" y="97693"/>
                </a:lnTo>
                <a:lnTo>
                  <a:pt x="97893" y="64589"/>
                </a:lnTo>
                <a:lnTo>
                  <a:pt x="136302" y="37493"/>
                </a:lnTo>
                <a:lnTo>
                  <a:pt x="179173" y="17180"/>
                </a:lnTo>
                <a:lnTo>
                  <a:pt x="225730" y="4424"/>
                </a:lnTo>
                <a:lnTo>
                  <a:pt x="275196" y="0"/>
                </a:lnTo>
                <a:lnTo>
                  <a:pt x="324661" y="4424"/>
                </a:lnTo>
                <a:lnTo>
                  <a:pt x="371217" y="17180"/>
                </a:lnTo>
                <a:lnTo>
                  <a:pt x="414087" y="37493"/>
                </a:lnTo>
                <a:lnTo>
                  <a:pt x="452494" y="64589"/>
                </a:lnTo>
                <a:lnTo>
                  <a:pt x="485660" y="97693"/>
                </a:lnTo>
                <a:lnTo>
                  <a:pt x="512809" y="136031"/>
                </a:lnTo>
                <a:lnTo>
                  <a:pt x="533163" y="178828"/>
                </a:lnTo>
                <a:lnTo>
                  <a:pt x="545946" y="225309"/>
                </a:lnTo>
                <a:lnTo>
                  <a:pt x="550379" y="274701"/>
                </a:lnTo>
                <a:lnTo>
                  <a:pt x="545946" y="324054"/>
                </a:lnTo>
                <a:lnTo>
                  <a:pt x="533163" y="370506"/>
                </a:lnTo>
                <a:lnTo>
                  <a:pt x="512809" y="413281"/>
                </a:lnTo>
                <a:lnTo>
                  <a:pt x="485660" y="451603"/>
                </a:lnTo>
                <a:lnTo>
                  <a:pt x="452494" y="484696"/>
                </a:lnTo>
                <a:lnTo>
                  <a:pt x="414087" y="511786"/>
                </a:lnTo>
                <a:lnTo>
                  <a:pt x="371217" y="532096"/>
                </a:lnTo>
                <a:lnTo>
                  <a:pt x="324661" y="544851"/>
                </a:lnTo>
                <a:lnTo>
                  <a:pt x="275196" y="549275"/>
                </a:lnTo>
                <a:lnTo>
                  <a:pt x="225730" y="544851"/>
                </a:lnTo>
                <a:lnTo>
                  <a:pt x="179173" y="532096"/>
                </a:lnTo>
                <a:lnTo>
                  <a:pt x="136302" y="511786"/>
                </a:lnTo>
                <a:lnTo>
                  <a:pt x="97893" y="484696"/>
                </a:lnTo>
                <a:lnTo>
                  <a:pt x="64724" y="451603"/>
                </a:lnTo>
                <a:lnTo>
                  <a:pt x="37573" y="413281"/>
                </a:lnTo>
                <a:lnTo>
                  <a:pt x="17217" y="370506"/>
                </a:lnTo>
                <a:lnTo>
                  <a:pt x="4433" y="324054"/>
                </a:lnTo>
                <a:lnTo>
                  <a:pt x="0" y="274701"/>
                </a:lnTo>
                <a:close/>
              </a:path>
            </a:pathLst>
          </a:custGeom>
          <a:ln w="9525">
            <a:solidFill>
              <a:srgbClr val="EBDA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18462" y="2173351"/>
            <a:ext cx="50736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45" marR="5080" indent="-30480"/>
            <a:r>
              <a:rPr sz="1000" spc="-5" dirty="0">
                <a:solidFill>
                  <a:srgbClr val="EBDAA1"/>
                </a:solidFill>
                <a:latin typeface="Arial"/>
                <a:cs typeface="Arial"/>
              </a:rPr>
              <a:t>Lab as</a:t>
            </a:r>
            <a:r>
              <a:rPr sz="1000" spc="-114" dirty="0">
                <a:solidFill>
                  <a:srgbClr val="EBDAA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EBDAA1"/>
                </a:solidFill>
                <a:latin typeface="Arial"/>
                <a:cs typeface="Arial"/>
              </a:rPr>
              <a:t>a  Service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7151" y="2462149"/>
            <a:ext cx="440055" cy="262255"/>
          </a:xfrm>
          <a:custGeom>
            <a:avLst/>
            <a:gdLst/>
            <a:ahLst/>
            <a:cxnLst/>
            <a:rect l="l" t="t" r="r" b="b"/>
            <a:pathLst>
              <a:path w="440055" h="262255">
                <a:moveTo>
                  <a:pt x="0" y="0"/>
                </a:moveTo>
                <a:lnTo>
                  <a:pt x="439800" y="261874"/>
                </a:lnTo>
              </a:path>
            </a:pathLst>
          </a:custGeom>
          <a:ln w="9525">
            <a:solidFill>
              <a:srgbClr val="EBDA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0581" y="1912874"/>
            <a:ext cx="550545" cy="549275"/>
          </a:xfrm>
          <a:custGeom>
            <a:avLst/>
            <a:gdLst/>
            <a:ahLst/>
            <a:cxnLst/>
            <a:rect l="l" t="t" r="r" b="b"/>
            <a:pathLst>
              <a:path w="550544" h="549275">
                <a:moveTo>
                  <a:pt x="0" y="274574"/>
                </a:moveTo>
                <a:lnTo>
                  <a:pt x="4433" y="225220"/>
                </a:lnTo>
                <a:lnTo>
                  <a:pt x="17214" y="178768"/>
                </a:lnTo>
                <a:lnTo>
                  <a:pt x="37568" y="135993"/>
                </a:lnTo>
                <a:lnTo>
                  <a:pt x="64717" y="97671"/>
                </a:lnTo>
                <a:lnTo>
                  <a:pt x="97884" y="64578"/>
                </a:lnTo>
                <a:lnTo>
                  <a:pt x="136294" y="37488"/>
                </a:lnTo>
                <a:lnTo>
                  <a:pt x="179169" y="17178"/>
                </a:lnTo>
                <a:lnTo>
                  <a:pt x="225733" y="4423"/>
                </a:lnTo>
                <a:lnTo>
                  <a:pt x="275208" y="0"/>
                </a:lnTo>
                <a:lnTo>
                  <a:pt x="324684" y="4423"/>
                </a:lnTo>
                <a:lnTo>
                  <a:pt x="371248" y="17178"/>
                </a:lnTo>
                <a:lnTo>
                  <a:pt x="414123" y="37488"/>
                </a:lnTo>
                <a:lnTo>
                  <a:pt x="452533" y="64578"/>
                </a:lnTo>
                <a:lnTo>
                  <a:pt x="485700" y="97671"/>
                </a:lnTo>
                <a:lnTo>
                  <a:pt x="512849" y="135993"/>
                </a:lnTo>
                <a:lnTo>
                  <a:pt x="533203" y="178768"/>
                </a:lnTo>
                <a:lnTo>
                  <a:pt x="545984" y="225220"/>
                </a:lnTo>
                <a:lnTo>
                  <a:pt x="550418" y="274574"/>
                </a:lnTo>
                <a:lnTo>
                  <a:pt x="545984" y="323965"/>
                </a:lnTo>
                <a:lnTo>
                  <a:pt x="533203" y="370446"/>
                </a:lnTo>
                <a:lnTo>
                  <a:pt x="512849" y="413243"/>
                </a:lnTo>
                <a:lnTo>
                  <a:pt x="485700" y="451581"/>
                </a:lnTo>
                <a:lnTo>
                  <a:pt x="452533" y="484685"/>
                </a:lnTo>
                <a:lnTo>
                  <a:pt x="414123" y="511781"/>
                </a:lnTo>
                <a:lnTo>
                  <a:pt x="371248" y="532094"/>
                </a:lnTo>
                <a:lnTo>
                  <a:pt x="324684" y="544850"/>
                </a:lnTo>
                <a:lnTo>
                  <a:pt x="275208" y="549275"/>
                </a:lnTo>
                <a:lnTo>
                  <a:pt x="225733" y="544850"/>
                </a:lnTo>
                <a:lnTo>
                  <a:pt x="179169" y="532094"/>
                </a:lnTo>
                <a:lnTo>
                  <a:pt x="136294" y="511781"/>
                </a:lnTo>
                <a:lnTo>
                  <a:pt x="97884" y="484685"/>
                </a:lnTo>
                <a:lnTo>
                  <a:pt x="64717" y="451581"/>
                </a:lnTo>
                <a:lnTo>
                  <a:pt x="37568" y="413243"/>
                </a:lnTo>
                <a:lnTo>
                  <a:pt x="17214" y="370446"/>
                </a:lnTo>
                <a:lnTo>
                  <a:pt x="4433" y="323965"/>
                </a:lnTo>
                <a:lnTo>
                  <a:pt x="0" y="274574"/>
                </a:lnTo>
                <a:close/>
              </a:path>
            </a:pathLst>
          </a:custGeom>
          <a:ln w="9525">
            <a:solidFill>
              <a:srgbClr val="009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31639" y="2122170"/>
            <a:ext cx="36957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srgbClr val="009FD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009FDF"/>
                </a:solidFill>
                <a:latin typeface="Arial"/>
                <a:cs typeface="Arial"/>
              </a:rPr>
              <a:t>oc</a:t>
            </a:r>
            <a:r>
              <a:rPr sz="1000" spc="-10" dirty="0">
                <a:solidFill>
                  <a:srgbClr val="009FDF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009FDF"/>
                </a:solidFill>
                <a:latin typeface="Arial"/>
                <a:cs typeface="Arial"/>
              </a:rPr>
              <a:t>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86937" y="2318766"/>
            <a:ext cx="488315" cy="341630"/>
          </a:xfrm>
          <a:custGeom>
            <a:avLst/>
            <a:gdLst/>
            <a:ahLst/>
            <a:cxnLst/>
            <a:rect l="l" t="t" r="r" b="b"/>
            <a:pathLst>
              <a:path w="488314" h="341630">
                <a:moveTo>
                  <a:pt x="0" y="341375"/>
                </a:moveTo>
                <a:lnTo>
                  <a:pt x="488314" y="0"/>
                </a:lnTo>
              </a:path>
            </a:pathLst>
          </a:custGeom>
          <a:ln w="9525">
            <a:solidFill>
              <a:srgbClr val="009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67777" y="3124327"/>
            <a:ext cx="601345" cy="600075"/>
          </a:xfrm>
          <a:custGeom>
            <a:avLst/>
            <a:gdLst/>
            <a:ahLst/>
            <a:cxnLst/>
            <a:rect l="l" t="t" r="r" b="b"/>
            <a:pathLst>
              <a:path w="601344" h="600075">
                <a:moveTo>
                  <a:pt x="0" y="299847"/>
                </a:moveTo>
                <a:lnTo>
                  <a:pt x="3933" y="251208"/>
                </a:lnTo>
                <a:lnTo>
                  <a:pt x="15321" y="205069"/>
                </a:lnTo>
                <a:lnTo>
                  <a:pt x="33545" y="162046"/>
                </a:lnTo>
                <a:lnTo>
                  <a:pt x="57986" y="122758"/>
                </a:lnTo>
                <a:lnTo>
                  <a:pt x="88025" y="87820"/>
                </a:lnTo>
                <a:lnTo>
                  <a:pt x="123043" y="57851"/>
                </a:lnTo>
                <a:lnTo>
                  <a:pt x="162422" y="33467"/>
                </a:lnTo>
                <a:lnTo>
                  <a:pt x="205542" y="15285"/>
                </a:lnTo>
                <a:lnTo>
                  <a:pt x="251785" y="3924"/>
                </a:lnTo>
                <a:lnTo>
                  <a:pt x="300532" y="0"/>
                </a:lnTo>
                <a:lnTo>
                  <a:pt x="349279" y="3924"/>
                </a:lnTo>
                <a:lnTo>
                  <a:pt x="395521" y="15285"/>
                </a:lnTo>
                <a:lnTo>
                  <a:pt x="438640" y="33467"/>
                </a:lnTo>
                <a:lnTo>
                  <a:pt x="478017" y="57851"/>
                </a:lnTo>
                <a:lnTo>
                  <a:pt x="513033" y="87820"/>
                </a:lnTo>
                <a:lnTo>
                  <a:pt x="543070" y="122758"/>
                </a:lnTo>
                <a:lnTo>
                  <a:pt x="567510" y="162046"/>
                </a:lnTo>
                <a:lnTo>
                  <a:pt x="585732" y="205069"/>
                </a:lnTo>
                <a:lnTo>
                  <a:pt x="597119" y="251208"/>
                </a:lnTo>
                <a:lnTo>
                  <a:pt x="601052" y="299847"/>
                </a:lnTo>
                <a:lnTo>
                  <a:pt x="597119" y="348519"/>
                </a:lnTo>
                <a:lnTo>
                  <a:pt x="585732" y="394686"/>
                </a:lnTo>
                <a:lnTo>
                  <a:pt x="567510" y="437730"/>
                </a:lnTo>
                <a:lnTo>
                  <a:pt x="543070" y="477035"/>
                </a:lnTo>
                <a:lnTo>
                  <a:pt x="513033" y="511984"/>
                </a:lnTo>
                <a:lnTo>
                  <a:pt x="478017" y="541961"/>
                </a:lnTo>
                <a:lnTo>
                  <a:pt x="438640" y="566350"/>
                </a:lnTo>
                <a:lnTo>
                  <a:pt x="395521" y="584534"/>
                </a:lnTo>
                <a:lnTo>
                  <a:pt x="349279" y="595896"/>
                </a:lnTo>
                <a:lnTo>
                  <a:pt x="300532" y="599821"/>
                </a:lnTo>
                <a:lnTo>
                  <a:pt x="251785" y="595896"/>
                </a:lnTo>
                <a:lnTo>
                  <a:pt x="205542" y="584534"/>
                </a:lnTo>
                <a:lnTo>
                  <a:pt x="162422" y="566350"/>
                </a:lnTo>
                <a:lnTo>
                  <a:pt x="123043" y="541961"/>
                </a:lnTo>
                <a:lnTo>
                  <a:pt x="88025" y="511984"/>
                </a:lnTo>
                <a:lnTo>
                  <a:pt x="57986" y="477035"/>
                </a:lnTo>
                <a:lnTo>
                  <a:pt x="33545" y="437730"/>
                </a:lnTo>
                <a:lnTo>
                  <a:pt x="15321" y="394686"/>
                </a:lnTo>
                <a:lnTo>
                  <a:pt x="3933" y="348519"/>
                </a:lnTo>
                <a:lnTo>
                  <a:pt x="0" y="299847"/>
                </a:lnTo>
                <a:close/>
              </a:path>
            </a:pathLst>
          </a:custGeom>
          <a:ln w="9524">
            <a:solidFill>
              <a:srgbClr val="47C3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63950" y="3382899"/>
            <a:ext cx="551180" cy="550545"/>
          </a:xfrm>
          <a:custGeom>
            <a:avLst/>
            <a:gdLst/>
            <a:ahLst/>
            <a:cxnLst/>
            <a:rect l="l" t="t" r="r" b="b"/>
            <a:pathLst>
              <a:path w="551180" h="550545">
                <a:moveTo>
                  <a:pt x="0" y="275081"/>
                </a:moveTo>
                <a:lnTo>
                  <a:pt x="4437" y="225643"/>
                </a:lnTo>
                <a:lnTo>
                  <a:pt x="17232" y="179109"/>
                </a:lnTo>
                <a:lnTo>
                  <a:pt x="37606" y="136256"/>
                </a:lnTo>
                <a:lnTo>
                  <a:pt x="64781" y="97863"/>
                </a:lnTo>
                <a:lnTo>
                  <a:pt x="97980" y="64706"/>
                </a:lnTo>
                <a:lnTo>
                  <a:pt x="136426" y="37563"/>
                </a:lnTo>
                <a:lnTo>
                  <a:pt x="179340" y="17213"/>
                </a:lnTo>
                <a:lnTo>
                  <a:pt x="225945" y="4432"/>
                </a:lnTo>
                <a:lnTo>
                  <a:pt x="275463" y="0"/>
                </a:lnTo>
                <a:lnTo>
                  <a:pt x="324985" y="4432"/>
                </a:lnTo>
                <a:lnTo>
                  <a:pt x="371601" y="17213"/>
                </a:lnTo>
                <a:lnTo>
                  <a:pt x="414532" y="37563"/>
                </a:lnTo>
                <a:lnTo>
                  <a:pt x="452998" y="64706"/>
                </a:lnTo>
                <a:lnTo>
                  <a:pt x="486218" y="97863"/>
                </a:lnTo>
                <a:lnTo>
                  <a:pt x="513413" y="136256"/>
                </a:lnTo>
                <a:lnTo>
                  <a:pt x="533804" y="179109"/>
                </a:lnTo>
                <a:lnTo>
                  <a:pt x="546610" y="225643"/>
                </a:lnTo>
                <a:lnTo>
                  <a:pt x="551052" y="275081"/>
                </a:lnTo>
                <a:lnTo>
                  <a:pt x="546610" y="324482"/>
                </a:lnTo>
                <a:lnTo>
                  <a:pt x="533804" y="370987"/>
                </a:lnTo>
                <a:lnTo>
                  <a:pt x="513413" y="413817"/>
                </a:lnTo>
                <a:lnTo>
                  <a:pt x="486218" y="452195"/>
                </a:lnTo>
                <a:lnTo>
                  <a:pt x="452998" y="485341"/>
                </a:lnTo>
                <a:lnTo>
                  <a:pt x="414532" y="512477"/>
                </a:lnTo>
                <a:lnTo>
                  <a:pt x="371601" y="532824"/>
                </a:lnTo>
                <a:lnTo>
                  <a:pt x="324985" y="545604"/>
                </a:lnTo>
                <a:lnTo>
                  <a:pt x="275463" y="550037"/>
                </a:lnTo>
                <a:lnTo>
                  <a:pt x="225945" y="545604"/>
                </a:lnTo>
                <a:lnTo>
                  <a:pt x="179340" y="532824"/>
                </a:lnTo>
                <a:lnTo>
                  <a:pt x="136426" y="512477"/>
                </a:lnTo>
                <a:lnTo>
                  <a:pt x="97980" y="485341"/>
                </a:lnTo>
                <a:lnTo>
                  <a:pt x="64781" y="452195"/>
                </a:lnTo>
                <a:lnTo>
                  <a:pt x="37606" y="413817"/>
                </a:lnTo>
                <a:lnTo>
                  <a:pt x="17232" y="370987"/>
                </a:lnTo>
                <a:lnTo>
                  <a:pt x="4437" y="324482"/>
                </a:lnTo>
                <a:lnTo>
                  <a:pt x="0" y="275081"/>
                </a:lnTo>
                <a:close/>
              </a:path>
            </a:pathLst>
          </a:custGeom>
          <a:ln w="9525">
            <a:solidFill>
              <a:srgbClr val="A6BA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36801" y="3359277"/>
            <a:ext cx="215582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47C3B0"/>
                </a:solidFill>
                <a:latin typeface="Arial"/>
                <a:cs typeface="Arial"/>
              </a:rPr>
              <a:t>End-to-End</a:t>
            </a:r>
            <a:endParaRPr sz="1000">
              <a:latin typeface="Arial"/>
              <a:cs typeface="Arial"/>
            </a:endParaRPr>
          </a:p>
          <a:p>
            <a:pPr marR="5080" algn="r">
              <a:spcBef>
                <a:spcPts val="640"/>
              </a:spcBef>
            </a:pPr>
            <a:r>
              <a:rPr sz="1000" spc="-10" dirty="0">
                <a:solidFill>
                  <a:srgbClr val="A6BA67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A6BA67"/>
                </a:solidFill>
                <a:latin typeface="Arial"/>
                <a:cs typeface="Arial"/>
              </a:rPr>
              <a:t>g</a:t>
            </a:r>
            <a:r>
              <a:rPr sz="1000" spc="-15" dirty="0">
                <a:solidFill>
                  <a:srgbClr val="A6BA67"/>
                </a:solidFill>
                <a:latin typeface="Arial"/>
                <a:cs typeface="Arial"/>
              </a:rPr>
              <a:t>i</a:t>
            </a:r>
            <a:r>
              <a:rPr sz="1000" spc="-10" dirty="0">
                <a:solidFill>
                  <a:srgbClr val="A6BA67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A6BA67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32303" y="3124326"/>
            <a:ext cx="459740" cy="160020"/>
          </a:xfrm>
          <a:custGeom>
            <a:avLst/>
            <a:gdLst/>
            <a:ahLst/>
            <a:cxnLst/>
            <a:rect l="l" t="t" r="r" b="b"/>
            <a:pathLst>
              <a:path w="459740" h="160020">
                <a:moveTo>
                  <a:pt x="0" y="159765"/>
                </a:moveTo>
                <a:lnTo>
                  <a:pt x="459562" y="0"/>
                </a:lnTo>
              </a:path>
            </a:pathLst>
          </a:custGeom>
          <a:ln w="9525">
            <a:solidFill>
              <a:srgbClr val="47C3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4833" y="3309240"/>
            <a:ext cx="120014" cy="154305"/>
          </a:xfrm>
          <a:custGeom>
            <a:avLst/>
            <a:gdLst/>
            <a:ahLst/>
            <a:cxnLst/>
            <a:rect l="l" t="t" r="r" b="b"/>
            <a:pathLst>
              <a:path w="120014" h="154304">
                <a:moveTo>
                  <a:pt x="119761" y="154177"/>
                </a:moveTo>
                <a:lnTo>
                  <a:pt x="0" y="0"/>
                </a:lnTo>
              </a:path>
            </a:pathLst>
          </a:custGeom>
          <a:ln w="9525">
            <a:solidFill>
              <a:srgbClr val="A6BA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11398" y="2960116"/>
            <a:ext cx="695325" cy="73660"/>
          </a:xfrm>
          <a:custGeom>
            <a:avLst/>
            <a:gdLst/>
            <a:ahLst/>
            <a:cxnLst/>
            <a:rect l="l" t="t" r="r" b="b"/>
            <a:pathLst>
              <a:path w="695325" h="73660">
                <a:moveTo>
                  <a:pt x="695325" y="73279"/>
                </a:moveTo>
                <a:lnTo>
                  <a:pt x="0" y="0"/>
                </a:lnTo>
              </a:path>
            </a:pathLst>
          </a:custGeom>
          <a:ln w="9525">
            <a:solidFill>
              <a:srgbClr val="7764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06722" y="2796414"/>
            <a:ext cx="551180" cy="550545"/>
          </a:xfrm>
          <a:custGeom>
            <a:avLst/>
            <a:gdLst/>
            <a:ahLst/>
            <a:cxnLst/>
            <a:rect l="l" t="t" r="r" b="b"/>
            <a:pathLst>
              <a:path w="551179" h="550545">
                <a:moveTo>
                  <a:pt x="0" y="275082"/>
                </a:moveTo>
                <a:lnTo>
                  <a:pt x="4437" y="225643"/>
                </a:lnTo>
                <a:lnTo>
                  <a:pt x="17233" y="179109"/>
                </a:lnTo>
                <a:lnTo>
                  <a:pt x="37610" y="136256"/>
                </a:lnTo>
                <a:lnTo>
                  <a:pt x="64792" y="97863"/>
                </a:lnTo>
                <a:lnTo>
                  <a:pt x="98002" y="64706"/>
                </a:lnTo>
                <a:lnTo>
                  <a:pt x="136463" y="37563"/>
                </a:lnTo>
                <a:lnTo>
                  <a:pt x="179399" y="17213"/>
                </a:lnTo>
                <a:lnTo>
                  <a:pt x="226034" y="4432"/>
                </a:lnTo>
                <a:lnTo>
                  <a:pt x="275589" y="0"/>
                </a:lnTo>
                <a:lnTo>
                  <a:pt x="325107" y="4432"/>
                </a:lnTo>
                <a:lnTo>
                  <a:pt x="371712" y="17213"/>
                </a:lnTo>
                <a:lnTo>
                  <a:pt x="414626" y="37563"/>
                </a:lnTo>
                <a:lnTo>
                  <a:pt x="453072" y="64706"/>
                </a:lnTo>
                <a:lnTo>
                  <a:pt x="486271" y="97863"/>
                </a:lnTo>
                <a:lnTo>
                  <a:pt x="513446" y="136256"/>
                </a:lnTo>
                <a:lnTo>
                  <a:pt x="533820" y="179109"/>
                </a:lnTo>
                <a:lnTo>
                  <a:pt x="546615" y="225643"/>
                </a:lnTo>
                <a:lnTo>
                  <a:pt x="551052" y="275082"/>
                </a:lnTo>
                <a:lnTo>
                  <a:pt x="546615" y="324515"/>
                </a:lnTo>
                <a:lnTo>
                  <a:pt x="533820" y="371038"/>
                </a:lnTo>
                <a:lnTo>
                  <a:pt x="513446" y="413874"/>
                </a:lnTo>
                <a:lnTo>
                  <a:pt x="486271" y="452247"/>
                </a:lnTo>
                <a:lnTo>
                  <a:pt x="453072" y="485383"/>
                </a:lnTo>
                <a:lnTo>
                  <a:pt x="414626" y="512506"/>
                </a:lnTo>
                <a:lnTo>
                  <a:pt x="371712" y="532839"/>
                </a:lnTo>
                <a:lnTo>
                  <a:pt x="325107" y="545608"/>
                </a:lnTo>
                <a:lnTo>
                  <a:pt x="275589" y="550037"/>
                </a:lnTo>
                <a:lnTo>
                  <a:pt x="226034" y="545608"/>
                </a:lnTo>
                <a:lnTo>
                  <a:pt x="179399" y="532839"/>
                </a:lnTo>
                <a:lnTo>
                  <a:pt x="136463" y="512506"/>
                </a:lnTo>
                <a:lnTo>
                  <a:pt x="98002" y="485383"/>
                </a:lnTo>
                <a:lnTo>
                  <a:pt x="64792" y="452247"/>
                </a:lnTo>
                <a:lnTo>
                  <a:pt x="37610" y="413874"/>
                </a:lnTo>
                <a:lnTo>
                  <a:pt x="17233" y="371038"/>
                </a:lnTo>
                <a:lnTo>
                  <a:pt x="4437" y="324515"/>
                </a:lnTo>
                <a:lnTo>
                  <a:pt x="0" y="275082"/>
                </a:lnTo>
                <a:close/>
              </a:path>
            </a:pathLst>
          </a:custGeom>
          <a:ln w="9525">
            <a:solidFill>
              <a:srgbClr val="7764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86148" y="3006344"/>
            <a:ext cx="5943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77648D"/>
                </a:solidFill>
                <a:latin typeface="Arial"/>
                <a:cs typeface="Arial"/>
              </a:rPr>
              <a:t>Ded</a:t>
            </a:r>
            <a:r>
              <a:rPr sz="1000" spc="-15" dirty="0">
                <a:solidFill>
                  <a:srgbClr val="77648D"/>
                </a:solidFill>
                <a:latin typeface="Arial"/>
                <a:cs typeface="Arial"/>
              </a:rPr>
              <a:t>i</a:t>
            </a:r>
            <a:r>
              <a:rPr sz="1000" dirty="0">
                <a:solidFill>
                  <a:srgbClr val="77648D"/>
                </a:solidFill>
                <a:latin typeface="Arial"/>
                <a:cs typeface="Arial"/>
              </a:rPr>
              <a:t>c</a:t>
            </a:r>
            <a:r>
              <a:rPr sz="1000" spc="-5" dirty="0">
                <a:solidFill>
                  <a:srgbClr val="77648D"/>
                </a:solidFill>
                <a:latin typeface="Arial"/>
                <a:cs typeface="Arial"/>
              </a:rPr>
              <a:t>at</a:t>
            </a:r>
            <a:r>
              <a:rPr sz="1000" spc="-10" dirty="0">
                <a:solidFill>
                  <a:srgbClr val="77648D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77648D"/>
                </a:solidFill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10328" y="2055877"/>
            <a:ext cx="5073015" cy="83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6890" marR="5080" indent="-504825"/>
            <a:r>
              <a:rPr sz="2700" spc="-5" dirty="0">
                <a:solidFill>
                  <a:srgbClr val="F79546"/>
                </a:solidFill>
                <a:latin typeface="Arial"/>
                <a:cs typeface="Arial"/>
              </a:rPr>
              <a:t>The LEADS concept is redefining  Developer experience</a:t>
            </a:r>
            <a:r>
              <a:rPr sz="2700" spc="-40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79546"/>
                </a:solidFill>
                <a:latin typeface="Arial"/>
                <a:cs typeface="Arial"/>
              </a:rPr>
              <a:t>(DX)</a:t>
            </a:r>
            <a:endParaRPr sz="2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9940" y="397128"/>
            <a:ext cx="707263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DDEF6D"/>
                </a:solidFill>
                <a:latin typeface="Microsoft YaHei"/>
                <a:cs typeface="Microsoft YaHei"/>
              </a:rPr>
              <a:t>Build </a:t>
            </a:r>
            <a:r>
              <a:rPr sz="2400" dirty="0">
                <a:solidFill>
                  <a:srgbClr val="DDEF6D"/>
                </a:solidFill>
                <a:latin typeface="Microsoft YaHei"/>
                <a:cs typeface="Microsoft YaHei"/>
              </a:rPr>
              <a:t>a </a:t>
            </a:r>
            <a:r>
              <a:rPr sz="2400" spc="-10" dirty="0">
                <a:solidFill>
                  <a:srgbClr val="DDEF6D"/>
                </a:solidFill>
                <a:latin typeface="Microsoft YaHei"/>
                <a:cs typeface="Microsoft YaHei"/>
              </a:rPr>
              <a:t>Better Connected </a:t>
            </a:r>
            <a:r>
              <a:rPr sz="2400" spc="-15" dirty="0">
                <a:solidFill>
                  <a:srgbClr val="DDEF6D"/>
                </a:solidFill>
                <a:latin typeface="Microsoft YaHei"/>
                <a:cs typeface="Microsoft YaHei"/>
              </a:rPr>
              <a:t>World </a:t>
            </a:r>
            <a:r>
              <a:rPr sz="2400" spc="-5" dirty="0">
                <a:solidFill>
                  <a:srgbClr val="DDEF6D"/>
                </a:solidFill>
                <a:latin typeface="Microsoft YaHei"/>
                <a:cs typeface="Microsoft YaHei"/>
              </a:rPr>
              <a:t>with</a:t>
            </a:r>
            <a:r>
              <a:rPr sz="2400" spc="30" dirty="0">
                <a:solidFill>
                  <a:srgbClr val="DDEF6D"/>
                </a:solidFill>
                <a:latin typeface="Microsoft YaHei"/>
                <a:cs typeface="Microsoft YaHei"/>
              </a:rPr>
              <a:t> </a:t>
            </a:r>
            <a:r>
              <a:rPr sz="2400" spc="-5" dirty="0">
                <a:solidFill>
                  <a:srgbClr val="DDEF6D"/>
                </a:solidFill>
                <a:latin typeface="Microsoft YaHei"/>
                <a:cs typeface="Microsoft YaHei"/>
              </a:rPr>
              <a:t>Developers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5546" y="4079748"/>
            <a:ext cx="422656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pc="-95" dirty="0">
                <a:solidFill>
                  <a:srgbClr val="F79546"/>
                </a:solidFill>
                <a:latin typeface="Arial"/>
                <a:cs typeface="Arial"/>
              </a:rPr>
              <a:t>To </a:t>
            </a:r>
            <a:r>
              <a:rPr spc="-5" dirty="0">
                <a:solidFill>
                  <a:srgbClr val="F79546"/>
                </a:solidFill>
                <a:latin typeface="Arial"/>
                <a:cs typeface="Arial"/>
              </a:rPr>
              <a:t>develop an open enablement platform,  improving developer</a:t>
            </a:r>
            <a:r>
              <a:rPr spc="-30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79546"/>
                </a:solidFill>
                <a:latin typeface="Arial"/>
                <a:cs typeface="Arial"/>
              </a:rPr>
              <a:t>experience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65546" y="5167122"/>
            <a:ext cx="4226560" cy="76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735">
              <a:lnSpc>
                <a:spcPts val="1820"/>
              </a:lnSpc>
            </a:pPr>
            <a:r>
              <a:rPr sz="1600" spc="-5" dirty="0">
                <a:solidFill>
                  <a:srgbClr val="554866"/>
                </a:solidFill>
                <a:latin typeface="Arial"/>
                <a:cs typeface="Arial"/>
              </a:rPr>
              <a:t>Dedicate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2080"/>
              </a:lnSpc>
              <a:spcBef>
                <a:spcPts val="35"/>
              </a:spcBef>
            </a:pPr>
            <a:r>
              <a:rPr sz="2700" spc="-142" baseline="3086" dirty="0">
                <a:solidFill>
                  <a:srgbClr val="F79546"/>
                </a:solidFill>
                <a:latin typeface="Arial"/>
                <a:cs typeface="Arial"/>
              </a:rPr>
              <a:t>To </a:t>
            </a:r>
            <a:r>
              <a:rPr sz="2700" spc="-172" baseline="3086" dirty="0">
                <a:solidFill>
                  <a:srgbClr val="F79546"/>
                </a:solidFill>
                <a:latin typeface="Arial"/>
                <a:cs typeface="Arial"/>
              </a:rPr>
              <a:t>de</a:t>
            </a:r>
            <a:r>
              <a:rPr sz="1600" spc="-114" dirty="0">
                <a:solidFill>
                  <a:srgbClr val="554866"/>
                </a:solidFill>
                <a:latin typeface="Arial"/>
                <a:cs typeface="Arial"/>
              </a:rPr>
              <a:t>d</a:t>
            </a:r>
            <a:r>
              <a:rPr sz="2700" spc="-172" baseline="3086" dirty="0">
                <a:solidFill>
                  <a:srgbClr val="F79546"/>
                </a:solidFill>
                <a:latin typeface="Arial"/>
                <a:cs typeface="Arial"/>
              </a:rPr>
              <a:t>velop </a:t>
            </a:r>
            <a:r>
              <a:rPr sz="2700" spc="-7" baseline="3086" dirty="0">
                <a:solidFill>
                  <a:srgbClr val="F79546"/>
                </a:solidFill>
                <a:latin typeface="Arial"/>
                <a:cs typeface="Arial"/>
              </a:rPr>
              <a:t>an open enablement platform,  </a:t>
            </a:r>
            <a:r>
              <a:rPr spc="-5" dirty="0">
                <a:solidFill>
                  <a:srgbClr val="F79546"/>
                </a:solidFill>
                <a:latin typeface="Arial"/>
                <a:cs typeface="Arial"/>
              </a:rPr>
              <a:t>improving developer</a:t>
            </a:r>
            <a:r>
              <a:rPr spc="-30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79546"/>
                </a:solidFill>
                <a:latin typeface="Arial"/>
                <a:cs typeface="Arial"/>
              </a:rPr>
              <a:t>experience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46528" y="4039489"/>
            <a:ext cx="2564130" cy="201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305"/>
              </a:lnSpc>
            </a:pPr>
            <a:r>
              <a:rPr sz="3600" spc="-5" dirty="0">
                <a:solidFill>
                  <a:srgbClr val="F79546"/>
                </a:solidFill>
                <a:latin typeface="Arial"/>
                <a:cs typeface="Arial"/>
              </a:rPr>
              <a:t>US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5745"/>
              </a:lnSpc>
            </a:pPr>
            <a:r>
              <a:rPr sz="4800" b="1" dirty="0">
                <a:solidFill>
                  <a:srgbClr val="F79546"/>
                </a:solidFill>
                <a:latin typeface="Arial"/>
                <a:cs typeface="Arial"/>
              </a:rPr>
              <a:t>$1B</a:t>
            </a:r>
            <a:r>
              <a:rPr sz="4800" b="1" spc="-15" dirty="0">
                <a:solidFill>
                  <a:srgbClr val="F79546"/>
                </a:solidFill>
                <a:latin typeface="Arial"/>
                <a:cs typeface="Arial"/>
              </a:rPr>
              <a:t>i</a:t>
            </a:r>
            <a:r>
              <a:rPr sz="4800" b="1" dirty="0">
                <a:solidFill>
                  <a:srgbClr val="F79546"/>
                </a:solidFill>
                <a:latin typeface="Arial"/>
                <a:cs typeface="Arial"/>
              </a:rPr>
              <a:t>lli</a:t>
            </a:r>
            <a:r>
              <a:rPr sz="4800" b="1" spc="-15" dirty="0">
                <a:solidFill>
                  <a:srgbClr val="F79546"/>
                </a:solidFill>
                <a:latin typeface="Arial"/>
                <a:cs typeface="Arial"/>
              </a:rPr>
              <a:t>o</a:t>
            </a:r>
            <a:r>
              <a:rPr sz="4800" b="1" dirty="0">
                <a:solidFill>
                  <a:srgbClr val="F79546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/>
            <a:r>
              <a:rPr sz="3600" spc="-5" dirty="0">
                <a:solidFill>
                  <a:srgbClr val="F79546"/>
                </a:solidFill>
                <a:latin typeface="Arial"/>
                <a:cs typeface="Arial"/>
              </a:rPr>
              <a:t>in </a:t>
            </a:r>
            <a:r>
              <a:rPr sz="4800" b="1" spc="-5" dirty="0">
                <a:solidFill>
                  <a:srgbClr val="F79546"/>
                </a:solidFill>
                <a:latin typeface="Arial"/>
                <a:cs typeface="Arial"/>
              </a:rPr>
              <a:t>5</a:t>
            </a:r>
            <a:r>
              <a:rPr sz="4800" b="1" spc="-434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79546"/>
                </a:solidFill>
                <a:latin typeface="Arial"/>
                <a:cs typeface="Arial"/>
              </a:rPr>
              <a:t>YEARS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3366" y="3555873"/>
            <a:ext cx="81280" cy="51435"/>
          </a:xfrm>
          <a:custGeom>
            <a:avLst/>
            <a:gdLst/>
            <a:ahLst/>
            <a:cxnLst/>
            <a:rect l="l" t="t" r="r" b="b"/>
            <a:pathLst>
              <a:path w="81279" h="51435">
                <a:moveTo>
                  <a:pt x="40640" y="0"/>
                </a:moveTo>
                <a:lnTo>
                  <a:pt x="24860" y="2006"/>
                </a:lnTo>
                <a:lnTo>
                  <a:pt x="11937" y="7477"/>
                </a:lnTo>
                <a:lnTo>
                  <a:pt x="3206" y="15591"/>
                </a:lnTo>
                <a:lnTo>
                  <a:pt x="0" y="25526"/>
                </a:lnTo>
                <a:lnTo>
                  <a:pt x="3206" y="35389"/>
                </a:lnTo>
                <a:lnTo>
                  <a:pt x="11937" y="43465"/>
                </a:lnTo>
                <a:lnTo>
                  <a:pt x="24860" y="48922"/>
                </a:lnTo>
                <a:lnTo>
                  <a:pt x="40640" y="50926"/>
                </a:lnTo>
                <a:lnTo>
                  <a:pt x="56473" y="48922"/>
                </a:lnTo>
                <a:lnTo>
                  <a:pt x="69389" y="43465"/>
                </a:lnTo>
                <a:lnTo>
                  <a:pt x="78091" y="35389"/>
                </a:lnTo>
                <a:lnTo>
                  <a:pt x="81280" y="25526"/>
                </a:lnTo>
                <a:lnTo>
                  <a:pt x="78091" y="15591"/>
                </a:lnTo>
                <a:lnTo>
                  <a:pt x="69389" y="7477"/>
                </a:lnTo>
                <a:lnTo>
                  <a:pt x="56473" y="2006"/>
                </a:lnTo>
                <a:lnTo>
                  <a:pt x="406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11496" y="3633343"/>
            <a:ext cx="65405" cy="41275"/>
          </a:xfrm>
          <a:custGeom>
            <a:avLst/>
            <a:gdLst/>
            <a:ahLst/>
            <a:cxnLst/>
            <a:rect l="l" t="t" r="r" b="b"/>
            <a:pathLst>
              <a:path w="65404" h="41275">
                <a:moveTo>
                  <a:pt x="32512" y="0"/>
                </a:moveTo>
                <a:lnTo>
                  <a:pt x="19877" y="1605"/>
                </a:lnTo>
                <a:lnTo>
                  <a:pt x="9540" y="5984"/>
                </a:lnTo>
                <a:lnTo>
                  <a:pt x="2561" y="12483"/>
                </a:lnTo>
                <a:lnTo>
                  <a:pt x="0" y="20446"/>
                </a:lnTo>
                <a:lnTo>
                  <a:pt x="2561" y="28336"/>
                </a:lnTo>
                <a:lnTo>
                  <a:pt x="9540" y="34797"/>
                </a:lnTo>
                <a:lnTo>
                  <a:pt x="19877" y="39163"/>
                </a:lnTo>
                <a:lnTo>
                  <a:pt x="32512" y="40766"/>
                </a:lnTo>
                <a:lnTo>
                  <a:pt x="45200" y="39163"/>
                </a:lnTo>
                <a:lnTo>
                  <a:pt x="55530" y="34797"/>
                </a:lnTo>
                <a:lnTo>
                  <a:pt x="62480" y="28336"/>
                </a:lnTo>
                <a:lnTo>
                  <a:pt x="65024" y="20446"/>
                </a:lnTo>
                <a:lnTo>
                  <a:pt x="62480" y="12483"/>
                </a:lnTo>
                <a:lnTo>
                  <a:pt x="55530" y="5984"/>
                </a:lnTo>
                <a:lnTo>
                  <a:pt x="45200" y="1605"/>
                </a:lnTo>
                <a:lnTo>
                  <a:pt x="32512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9623" y="3700654"/>
            <a:ext cx="48895" cy="31115"/>
          </a:xfrm>
          <a:custGeom>
            <a:avLst/>
            <a:gdLst/>
            <a:ahLst/>
            <a:cxnLst/>
            <a:rect l="l" t="t" r="r" b="b"/>
            <a:pathLst>
              <a:path w="48895" h="31114">
                <a:moveTo>
                  <a:pt x="24384" y="0"/>
                </a:moveTo>
                <a:lnTo>
                  <a:pt x="14894" y="1204"/>
                </a:lnTo>
                <a:lnTo>
                  <a:pt x="7143" y="4492"/>
                </a:lnTo>
                <a:lnTo>
                  <a:pt x="1916" y="9376"/>
                </a:lnTo>
                <a:lnTo>
                  <a:pt x="0" y="15367"/>
                </a:lnTo>
                <a:lnTo>
                  <a:pt x="1916" y="21284"/>
                </a:lnTo>
                <a:lnTo>
                  <a:pt x="7143" y="26130"/>
                </a:lnTo>
                <a:lnTo>
                  <a:pt x="14894" y="29404"/>
                </a:lnTo>
                <a:lnTo>
                  <a:pt x="24384" y="30607"/>
                </a:lnTo>
                <a:lnTo>
                  <a:pt x="33873" y="29404"/>
                </a:lnTo>
                <a:lnTo>
                  <a:pt x="41624" y="26130"/>
                </a:lnTo>
                <a:lnTo>
                  <a:pt x="46851" y="21284"/>
                </a:lnTo>
                <a:lnTo>
                  <a:pt x="48767" y="15367"/>
                </a:lnTo>
                <a:lnTo>
                  <a:pt x="46851" y="9376"/>
                </a:lnTo>
                <a:lnTo>
                  <a:pt x="41624" y="4492"/>
                </a:lnTo>
                <a:lnTo>
                  <a:pt x="33873" y="1204"/>
                </a:lnTo>
                <a:lnTo>
                  <a:pt x="24384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03366" y="3882264"/>
            <a:ext cx="81280" cy="51435"/>
          </a:xfrm>
          <a:custGeom>
            <a:avLst/>
            <a:gdLst/>
            <a:ahLst/>
            <a:cxnLst/>
            <a:rect l="l" t="t" r="r" b="b"/>
            <a:pathLst>
              <a:path w="81279" h="51435">
                <a:moveTo>
                  <a:pt x="40640" y="0"/>
                </a:moveTo>
                <a:lnTo>
                  <a:pt x="24860" y="1986"/>
                </a:lnTo>
                <a:lnTo>
                  <a:pt x="11937" y="7413"/>
                </a:lnTo>
                <a:lnTo>
                  <a:pt x="3206" y="15484"/>
                </a:lnTo>
                <a:lnTo>
                  <a:pt x="0" y="25400"/>
                </a:lnTo>
                <a:lnTo>
                  <a:pt x="3206" y="35335"/>
                </a:lnTo>
                <a:lnTo>
                  <a:pt x="11937" y="43449"/>
                </a:lnTo>
                <a:lnTo>
                  <a:pt x="24860" y="48920"/>
                </a:lnTo>
                <a:lnTo>
                  <a:pt x="40640" y="50926"/>
                </a:lnTo>
                <a:lnTo>
                  <a:pt x="56473" y="48920"/>
                </a:lnTo>
                <a:lnTo>
                  <a:pt x="69389" y="43449"/>
                </a:lnTo>
                <a:lnTo>
                  <a:pt x="78091" y="35335"/>
                </a:lnTo>
                <a:lnTo>
                  <a:pt x="81280" y="25400"/>
                </a:lnTo>
                <a:lnTo>
                  <a:pt x="78091" y="15484"/>
                </a:lnTo>
                <a:lnTo>
                  <a:pt x="69389" y="7413"/>
                </a:lnTo>
                <a:lnTo>
                  <a:pt x="56473" y="1986"/>
                </a:lnTo>
                <a:lnTo>
                  <a:pt x="406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1496" y="3814954"/>
            <a:ext cx="65405" cy="41275"/>
          </a:xfrm>
          <a:custGeom>
            <a:avLst/>
            <a:gdLst/>
            <a:ahLst/>
            <a:cxnLst/>
            <a:rect l="l" t="t" r="r" b="b"/>
            <a:pathLst>
              <a:path w="65404" h="41275">
                <a:moveTo>
                  <a:pt x="32512" y="0"/>
                </a:moveTo>
                <a:lnTo>
                  <a:pt x="19877" y="1585"/>
                </a:lnTo>
                <a:lnTo>
                  <a:pt x="9540" y="5921"/>
                </a:lnTo>
                <a:lnTo>
                  <a:pt x="2561" y="12376"/>
                </a:lnTo>
                <a:lnTo>
                  <a:pt x="0" y="20320"/>
                </a:lnTo>
                <a:lnTo>
                  <a:pt x="2561" y="28283"/>
                </a:lnTo>
                <a:lnTo>
                  <a:pt x="9540" y="34782"/>
                </a:lnTo>
                <a:lnTo>
                  <a:pt x="19877" y="39161"/>
                </a:lnTo>
                <a:lnTo>
                  <a:pt x="32512" y="40767"/>
                </a:lnTo>
                <a:lnTo>
                  <a:pt x="45200" y="39161"/>
                </a:lnTo>
                <a:lnTo>
                  <a:pt x="55530" y="34782"/>
                </a:lnTo>
                <a:lnTo>
                  <a:pt x="62480" y="28283"/>
                </a:lnTo>
                <a:lnTo>
                  <a:pt x="65024" y="20320"/>
                </a:lnTo>
                <a:lnTo>
                  <a:pt x="62480" y="12376"/>
                </a:lnTo>
                <a:lnTo>
                  <a:pt x="55530" y="5921"/>
                </a:lnTo>
                <a:lnTo>
                  <a:pt x="45200" y="1585"/>
                </a:lnTo>
                <a:lnTo>
                  <a:pt x="32512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9623" y="3757804"/>
            <a:ext cx="48895" cy="31115"/>
          </a:xfrm>
          <a:custGeom>
            <a:avLst/>
            <a:gdLst/>
            <a:ahLst/>
            <a:cxnLst/>
            <a:rect l="l" t="t" r="r" b="b"/>
            <a:pathLst>
              <a:path w="48895" h="31114">
                <a:moveTo>
                  <a:pt x="24384" y="0"/>
                </a:moveTo>
                <a:lnTo>
                  <a:pt x="14894" y="1202"/>
                </a:lnTo>
                <a:lnTo>
                  <a:pt x="7143" y="4476"/>
                </a:lnTo>
                <a:lnTo>
                  <a:pt x="1916" y="9322"/>
                </a:lnTo>
                <a:lnTo>
                  <a:pt x="0" y="15240"/>
                </a:lnTo>
                <a:lnTo>
                  <a:pt x="1916" y="21230"/>
                </a:lnTo>
                <a:lnTo>
                  <a:pt x="7143" y="26114"/>
                </a:lnTo>
                <a:lnTo>
                  <a:pt x="14894" y="29402"/>
                </a:lnTo>
                <a:lnTo>
                  <a:pt x="24384" y="30607"/>
                </a:lnTo>
                <a:lnTo>
                  <a:pt x="33873" y="29402"/>
                </a:lnTo>
                <a:lnTo>
                  <a:pt x="41624" y="26114"/>
                </a:lnTo>
                <a:lnTo>
                  <a:pt x="46851" y="21230"/>
                </a:lnTo>
                <a:lnTo>
                  <a:pt x="48767" y="15240"/>
                </a:lnTo>
                <a:lnTo>
                  <a:pt x="46851" y="9322"/>
                </a:lnTo>
                <a:lnTo>
                  <a:pt x="41624" y="4476"/>
                </a:lnTo>
                <a:lnTo>
                  <a:pt x="33873" y="1202"/>
                </a:lnTo>
                <a:lnTo>
                  <a:pt x="24384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5300" y="1668779"/>
            <a:ext cx="2639568" cy="658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9307" y="1714500"/>
            <a:ext cx="2540508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385" y="1714500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47107" y="1805685"/>
            <a:ext cx="21577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FFC000"/>
                </a:solidFill>
                <a:latin typeface="Arial"/>
                <a:cs typeface="Arial"/>
              </a:rPr>
              <a:t>Huawei</a:t>
            </a:r>
            <a:r>
              <a:rPr sz="2400" b="1" spc="-1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C000"/>
                </a:solidFill>
                <a:latin typeface="Arial"/>
                <a:cs typeface="Arial"/>
              </a:rPr>
              <a:t>LiteOS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5428" y="4009644"/>
            <a:ext cx="310895" cy="1760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3230" y="4606416"/>
            <a:ext cx="166712" cy="576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Secur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11751" y="5225796"/>
            <a:ext cx="3332988" cy="544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46853" y="5404739"/>
            <a:ext cx="4673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27880" y="4023906"/>
            <a:ext cx="3305810" cy="6065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27880" y="4023906"/>
            <a:ext cx="3305810" cy="402033"/>
          </a:xfrm>
          <a:prstGeom prst="rect">
            <a:avLst/>
          </a:prstGeom>
          <a:ln w="3175">
            <a:solidFill>
              <a:srgbClr val="00AFE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1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11751" y="4668011"/>
            <a:ext cx="3328416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56016" y="5037073"/>
            <a:ext cx="264287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 indent="-144780">
              <a:buChar char="•"/>
              <a:tabLst>
                <a:tab pos="15748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High-level lauguage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1200">
              <a:latin typeface="Arial"/>
              <a:cs typeface="Arial"/>
            </a:endParaRPr>
          </a:p>
          <a:p>
            <a:pPr marL="157480" indent="-144780">
              <a:spcBef>
                <a:spcPts val="300"/>
              </a:spcBef>
              <a:buChar char="•"/>
              <a:tabLst>
                <a:tab pos="15748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Re-Active programming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56016" y="3888994"/>
            <a:ext cx="1878330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 indent="-144780">
              <a:buChar char="•"/>
              <a:tabLst>
                <a:tab pos="15748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Multi-protocols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supported</a:t>
            </a:r>
            <a:endParaRPr sz="1200">
              <a:latin typeface="Arial"/>
              <a:cs typeface="Arial"/>
            </a:endParaRPr>
          </a:p>
          <a:p>
            <a:pPr marL="204470" indent="-191770">
              <a:spcBef>
                <a:spcPts val="300"/>
              </a:spcBef>
              <a:buChar char="•"/>
              <a:tabLst>
                <a:tab pos="204470" algn="l"/>
                <a:tab pos="205104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Mesh</a:t>
            </a:r>
            <a:r>
              <a:rPr sz="1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64197" y="2167128"/>
            <a:ext cx="403859" cy="341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7641" y="2167128"/>
            <a:ext cx="1712975" cy="341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0201" y="2167128"/>
            <a:ext cx="338327" cy="341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78111" y="2167128"/>
            <a:ext cx="347472" cy="3413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45169" y="2167128"/>
            <a:ext cx="336803" cy="341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79182" y="2229993"/>
            <a:ext cx="1809750" cy="1061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/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[ Better Sensing</a:t>
            </a:r>
            <a:r>
              <a:rPr sz="1600" b="1" spc="-3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204470" indent="-191770">
              <a:spcBef>
                <a:spcPts val="1420"/>
              </a:spcBef>
              <a:buChar char="•"/>
              <a:tabLst>
                <a:tab pos="204470" algn="l"/>
                <a:tab pos="205104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200">
              <a:latin typeface="Arial"/>
              <a:cs typeface="Arial"/>
            </a:endParaRPr>
          </a:p>
          <a:p>
            <a:pPr marL="204470" indent="-191770">
              <a:spcBef>
                <a:spcPts val="300"/>
              </a:spcBef>
              <a:buChar char="•"/>
              <a:tabLst>
                <a:tab pos="204470" algn="l"/>
                <a:tab pos="205104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sz="1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latency</a:t>
            </a:r>
            <a:endParaRPr sz="1200">
              <a:latin typeface="Arial"/>
              <a:cs typeface="Arial"/>
            </a:endParaRPr>
          </a:p>
          <a:p>
            <a:pPr marL="204470" indent="-191770">
              <a:spcBef>
                <a:spcPts val="300"/>
              </a:spcBef>
              <a:buChar char="•"/>
              <a:tabLst>
                <a:tab pos="204470" algn="l"/>
                <a:tab pos="205104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Consumption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64197" y="3363467"/>
            <a:ext cx="403859" cy="341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87640" y="3363467"/>
            <a:ext cx="2037588" cy="3413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44812" y="3363467"/>
            <a:ext cx="341375" cy="3413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05771" y="3363467"/>
            <a:ext cx="347472" cy="3413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72829" y="3363467"/>
            <a:ext cx="336803" cy="341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781672" y="3426080"/>
            <a:ext cx="20351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[ Better Connecting</a:t>
            </a:r>
            <a:r>
              <a:rPr sz="1600" b="1" spc="-1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64197" y="4511041"/>
            <a:ext cx="403859" cy="3413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7640" y="4511041"/>
            <a:ext cx="2092452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99676" y="4511041"/>
            <a:ext cx="344424" cy="3413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63683" y="4511041"/>
            <a:ext cx="347472" cy="3413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30741" y="4511041"/>
            <a:ext cx="336803" cy="341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225798" y="4574286"/>
            <a:ext cx="5648960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065"/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[ Simple </a:t>
            </a:r>
            <a:r>
              <a:rPr sz="1600" b="1" spc="-10" dirty="0">
                <a:solidFill>
                  <a:srgbClr val="FFC000"/>
                </a:solidFill>
                <a:latin typeface="Arial"/>
                <a:cs typeface="Arial"/>
              </a:rPr>
              <a:t>Developing</a:t>
            </a:r>
            <a:r>
              <a:rPr sz="1600" b="1" spc="5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C000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175"/>
              </a:spcBef>
              <a:tabLst>
                <a:tab pos="1079500" algn="l"/>
                <a:tab pos="208915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Connectivity	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hub	Service</a:t>
            </a:r>
            <a:r>
              <a:rPr sz="1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18811" y="2495436"/>
            <a:ext cx="690575" cy="7033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65667"/>
          </a:xfrm>
          <a:prstGeom prst="rect">
            <a:avLst/>
          </a:prstGeom>
        </p:spPr>
        <p:txBody>
          <a:bodyPr vert="horz" wrap="square" lIns="0" tIns="19443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5" dirty="0"/>
              <a:t>Huawei </a:t>
            </a:r>
            <a:r>
              <a:rPr spc="-10" dirty="0"/>
              <a:t>LiteOS </a:t>
            </a:r>
            <a:r>
              <a:rPr dirty="0"/>
              <a:t>Enable </a:t>
            </a:r>
            <a:r>
              <a:rPr spc="-5" dirty="0"/>
              <a:t>Things </a:t>
            </a:r>
            <a:r>
              <a:rPr spc="-15" dirty="0"/>
              <a:t>More</a:t>
            </a:r>
            <a:r>
              <a:rPr dirty="0"/>
              <a:t> </a:t>
            </a:r>
            <a:r>
              <a:rPr spc="-10" dirty="0"/>
              <a:t>Intelligent</a:t>
            </a:r>
          </a:p>
        </p:txBody>
      </p:sp>
      <p:sp>
        <p:nvSpPr>
          <p:cNvPr id="41" name="object 41"/>
          <p:cNvSpPr/>
          <p:nvPr/>
        </p:nvSpPr>
        <p:spPr>
          <a:xfrm>
            <a:off x="4710939" y="3239389"/>
            <a:ext cx="1943735" cy="359410"/>
          </a:xfrm>
          <a:custGeom>
            <a:avLst/>
            <a:gdLst/>
            <a:ahLst/>
            <a:cxnLst/>
            <a:rect l="l" t="t" r="r" b="b"/>
            <a:pathLst>
              <a:path w="1943735" h="359410">
                <a:moveTo>
                  <a:pt x="1764157" y="0"/>
                </a:moveTo>
                <a:lnTo>
                  <a:pt x="1764157" y="89662"/>
                </a:lnTo>
                <a:lnTo>
                  <a:pt x="0" y="89662"/>
                </a:lnTo>
                <a:lnTo>
                  <a:pt x="0" y="269239"/>
                </a:lnTo>
                <a:lnTo>
                  <a:pt x="1764157" y="269239"/>
                </a:lnTo>
                <a:lnTo>
                  <a:pt x="1764157" y="358901"/>
                </a:lnTo>
                <a:lnTo>
                  <a:pt x="1943735" y="179450"/>
                </a:lnTo>
                <a:lnTo>
                  <a:pt x="1764157" y="0"/>
                </a:lnTo>
                <a:close/>
              </a:path>
            </a:pathLst>
          </a:custGeom>
          <a:solidFill>
            <a:srgbClr val="006FC0">
              <a:alpha val="2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62623" y="2925952"/>
            <a:ext cx="874013" cy="8956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85788" y="3156205"/>
            <a:ext cx="1027176" cy="4343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94576" y="3220212"/>
            <a:ext cx="630936" cy="2804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93864" y="3220212"/>
            <a:ext cx="268224" cy="2804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987667" y="3264154"/>
            <a:ext cx="42481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728847" y="2925952"/>
            <a:ext cx="874140" cy="8956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9876" y="3130296"/>
            <a:ext cx="1162812" cy="4876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01796" y="3232405"/>
            <a:ext cx="938783" cy="2606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24172" y="3232405"/>
            <a:ext cx="251460" cy="2606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786886" y="3273805"/>
            <a:ext cx="7473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Lig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695956" y="2677668"/>
            <a:ext cx="899159" cy="2606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806189" y="3273805"/>
            <a:ext cx="16402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26870" algn="l"/>
              </a:tabLst>
            </a:pPr>
            <a:r>
              <a:rPr sz="1200" u="dash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78708" y="2677668"/>
            <a:ext cx="265175" cy="2606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27476" y="2677668"/>
            <a:ext cx="251460" cy="2606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780791" y="2719704"/>
            <a:ext cx="7581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[KB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kernel</a:t>
            </a:r>
            <a:r>
              <a:rPr sz="12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555748" y="3110484"/>
            <a:ext cx="265175" cy="260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04517" y="3110484"/>
            <a:ext cx="478535" cy="2606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66644" y="3110484"/>
            <a:ext cx="284988" cy="2606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35224" y="3110484"/>
            <a:ext cx="708660" cy="2606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27476" y="3110484"/>
            <a:ext cx="251460" cy="2606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641498" y="3151885"/>
            <a:ext cx="8978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[mW  power</a:t>
            </a:r>
            <a:r>
              <a:rPr sz="12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528317" y="3541776"/>
            <a:ext cx="265175" cy="2606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77084" y="3541776"/>
            <a:ext cx="411479" cy="2606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72155" y="3541776"/>
            <a:ext cx="249936" cy="2606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05683" y="3541776"/>
            <a:ext cx="839724" cy="2606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29000" y="3541776"/>
            <a:ext cx="251460" cy="2606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612543" y="3583813"/>
            <a:ext cx="9277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[mS</a:t>
            </a:r>
            <a:r>
              <a:rPr sz="12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response]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35044" y="5791810"/>
            <a:ext cx="33121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Lightweight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Kernel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+ N</a:t>
            </a:r>
            <a:r>
              <a:rPr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Frameworks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/>
            <a:r>
              <a:rPr spc="-35" dirty="0"/>
              <a:t>Lighter, </a:t>
            </a:r>
            <a:r>
              <a:rPr spc="-5" dirty="0"/>
              <a:t>Lower </a:t>
            </a:r>
            <a:r>
              <a:rPr spc="-60" dirty="0"/>
              <a:t>Power, </a:t>
            </a:r>
            <a:r>
              <a:rPr spc="-20" dirty="0"/>
              <a:t>Faster</a:t>
            </a:r>
            <a:r>
              <a:rPr spc="60" dirty="0"/>
              <a:t> </a:t>
            </a:r>
            <a:r>
              <a:rPr spc="-1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46019" y="2047240"/>
            <a:ext cx="129667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17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Camera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86728" y="2374646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6"/>
                </a:lnTo>
                <a:lnTo>
                  <a:pt x="247396" y="115696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6728" y="2374646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6"/>
                </a:lnTo>
                <a:lnTo>
                  <a:pt x="19304" y="115696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6728" y="2530095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4"/>
                </a:lnTo>
                <a:lnTo>
                  <a:pt x="5651" y="5635"/>
                </a:lnTo>
                <a:lnTo>
                  <a:pt x="1516" y="11733"/>
                </a:lnTo>
                <a:lnTo>
                  <a:pt x="0" y="19176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6"/>
                </a:lnTo>
                <a:lnTo>
                  <a:pt x="247396" y="115696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176"/>
                </a:lnTo>
                <a:lnTo>
                  <a:pt x="265183" y="11733"/>
                </a:lnTo>
                <a:lnTo>
                  <a:pt x="261048" y="5635"/>
                </a:lnTo>
                <a:lnTo>
                  <a:pt x="254912" y="1514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6728" y="2530095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176"/>
                </a:moveTo>
                <a:lnTo>
                  <a:pt x="1516" y="11733"/>
                </a:lnTo>
                <a:lnTo>
                  <a:pt x="5651" y="5635"/>
                </a:lnTo>
                <a:lnTo>
                  <a:pt x="11787" y="1514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4"/>
                </a:lnTo>
                <a:lnTo>
                  <a:pt x="261048" y="5635"/>
                </a:lnTo>
                <a:lnTo>
                  <a:pt x="265183" y="11733"/>
                </a:lnTo>
                <a:lnTo>
                  <a:pt x="266700" y="19176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6"/>
                </a:lnTo>
                <a:lnTo>
                  <a:pt x="19304" y="115696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17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6728" y="2685415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4"/>
                </a:lnTo>
                <a:lnTo>
                  <a:pt x="0" y="96393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7"/>
                </a:lnTo>
                <a:lnTo>
                  <a:pt x="247396" y="115697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3"/>
                </a:lnTo>
                <a:lnTo>
                  <a:pt x="266700" y="19304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6728" y="2685415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304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4"/>
                </a:lnTo>
                <a:lnTo>
                  <a:pt x="266700" y="96393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7"/>
                </a:lnTo>
                <a:lnTo>
                  <a:pt x="19304" y="115697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3"/>
                </a:lnTo>
                <a:lnTo>
                  <a:pt x="0" y="193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86728" y="2840864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7"/>
                </a:lnTo>
                <a:lnTo>
                  <a:pt x="247396" y="115697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86728" y="2840864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7"/>
                </a:lnTo>
                <a:lnTo>
                  <a:pt x="19304" y="115697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86728" y="2996311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7"/>
                </a:lnTo>
                <a:lnTo>
                  <a:pt x="247396" y="115697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86728" y="2996311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7"/>
                </a:lnTo>
                <a:lnTo>
                  <a:pt x="19304" y="115697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6728" y="3151759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4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6"/>
                </a:lnTo>
                <a:lnTo>
                  <a:pt x="247396" y="115696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6728" y="3151759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4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6"/>
                </a:lnTo>
                <a:lnTo>
                  <a:pt x="19304" y="115696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9628" y="3005202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3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7"/>
                </a:lnTo>
                <a:lnTo>
                  <a:pt x="247396" y="115697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3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9628" y="3005202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5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3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7"/>
                </a:lnTo>
                <a:lnTo>
                  <a:pt x="19304" y="115697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3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9628" y="3160649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4">
                <a:moveTo>
                  <a:pt x="247396" y="0"/>
                </a:moveTo>
                <a:lnTo>
                  <a:pt x="19304" y="0"/>
                </a:lnTo>
                <a:lnTo>
                  <a:pt x="11787" y="1516"/>
                </a:lnTo>
                <a:lnTo>
                  <a:pt x="5651" y="5651"/>
                </a:lnTo>
                <a:lnTo>
                  <a:pt x="1516" y="11787"/>
                </a:lnTo>
                <a:lnTo>
                  <a:pt x="0" y="19303"/>
                </a:lnTo>
                <a:lnTo>
                  <a:pt x="0" y="96392"/>
                </a:lnTo>
                <a:lnTo>
                  <a:pt x="1516" y="103909"/>
                </a:lnTo>
                <a:lnTo>
                  <a:pt x="5651" y="110045"/>
                </a:lnTo>
                <a:lnTo>
                  <a:pt x="11787" y="114180"/>
                </a:lnTo>
                <a:lnTo>
                  <a:pt x="19304" y="115697"/>
                </a:lnTo>
                <a:lnTo>
                  <a:pt x="247396" y="115697"/>
                </a:lnTo>
                <a:lnTo>
                  <a:pt x="254912" y="114180"/>
                </a:lnTo>
                <a:lnTo>
                  <a:pt x="261048" y="110045"/>
                </a:lnTo>
                <a:lnTo>
                  <a:pt x="265183" y="103909"/>
                </a:lnTo>
                <a:lnTo>
                  <a:pt x="266700" y="96392"/>
                </a:lnTo>
                <a:lnTo>
                  <a:pt x="266700" y="19303"/>
                </a:lnTo>
                <a:lnTo>
                  <a:pt x="265183" y="11787"/>
                </a:lnTo>
                <a:lnTo>
                  <a:pt x="261048" y="5651"/>
                </a:lnTo>
                <a:lnTo>
                  <a:pt x="254912" y="1516"/>
                </a:lnTo>
                <a:lnTo>
                  <a:pt x="247396" y="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9628" y="3160649"/>
            <a:ext cx="266700" cy="116205"/>
          </a:xfrm>
          <a:custGeom>
            <a:avLst/>
            <a:gdLst/>
            <a:ahLst/>
            <a:cxnLst/>
            <a:rect l="l" t="t" r="r" b="b"/>
            <a:pathLst>
              <a:path w="266700" h="116204">
                <a:moveTo>
                  <a:pt x="0" y="19303"/>
                </a:moveTo>
                <a:lnTo>
                  <a:pt x="1516" y="11787"/>
                </a:lnTo>
                <a:lnTo>
                  <a:pt x="5651" y="5651"/>
                </a:lnTo>
                <a:lnTo>
                  <a:pt x="11787" y="1516"/>
                </a:lnTo>
                <a:lnTo>
                  <a:pt x="19304" y="0"/>
                </a:lnTo>
                <a:lnTo>
                  <a:pt x="247396" y="0"/>
                </a:lnTo>
                <a:lnTo>
                  <a:pt x="254912" y="1516"/>
                </a:lnTo>
                <a:lnTo>
                  <a:pt x="261048" y="5651"/>
                </a:lnTo>
                <a:lnTo>
                  <a:pt x="265183" y="11787"/>
                </a:lnTo>
                <a:lnTo>
                  <a:pt x="266700" y="19303"/>
                </a:lnTo>
                <a:lnTo>
                  <a:pt x="266700" y="96392"/>
                </a:lnTo>
                <a:lnTo>
                  <a:pt x="265183" y="103909"/>
                </a:lnTo>
                <a:lnTo>
                  <a:pt x="261048" y="110045"/>
                </a:lnTo>
                <a:lnTo>
                  <a:pt x="254912" y="114180"/>
                </a:lnTo>
                <a:lnTo>
                  <a:pt x="247396" y="115697"/>
                </a:lnTo>
                <a:lnTo>
                  <a:pt x="19304" y="115697"/>
                </a:lnTo>
                <a:lnTo>
                  <a:pt x="11787" y="114180"/>
                </a:lnTo>
                <a:lnTo>
                  <a:pt x="5651" y="110045"/>
                </a:lnTo>
                <a:lnTo>
                  <a:pt x="1516" y="103909"/>
                </a:lnTo>
                <a:lnTo>
                  <a:pt x="0" y="96392"/>
                </a:lnTo>
                <a:lnTo>
                  <a:pt x="0" y="1930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9611" y="3973830"/>
            <a:ext cx="295478" cy="712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15758" y="3973830"/>
            <a:ext cx="295478" cy="71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97041" y="4783454"/>
            <a:ext cx="600075" cy="406400"/>
          </a:xfrm>
          <a:custGeom>
            <a:avLst/>
            <a:gdLst/>
            <a:ahLst/>
            <a:cxnLst/>
            <a:rect l="l" t="t" r="r" b="b"/>
            <a:pathLst>
              <a:path w="600075" h="406400">
                <a:moveTo>
                  <a:pt x="531876" y="0"/>
                </a:moveTo>
                <a:lnTo>
                  <a:pt x="67818" y="0"/>
                </a:lnTo>
                <a:lnTo>
                  <a:pt x="41415" y="5308"/>
                </a:lnTo>
                <a:lnTo>
                  <a:pt x="19859" y="19796"/>
                </a:lnTo>
                <a:lnTo>
                  <a:pt x="5328" y="41308"/>
                </a:lnTo>
                <a:lnTo>
                  <a:pt x="0" y="67691"/>
                </a:lnTo>
                <a:lnTo>
                  <a:pt x="0" y="338582"/>
                </a:lnTo>
                <a:lnTo>
                  <a:pt x="5328" y="364984"/>
                </a:lnTo>
                <a:lnTo>
                  <a:pt x="19859" y="386540"/>
                </a:lnTo>
                <a:lnTo>
                  <a:pt x="41415" y="401071"/>
                </a:lnTo>
                <a:lnTo>
                  <a:pt x="67818" y="406400"/>
                </a:lnTo>
                <a:lnTo>
                  <a:pt x="531876" y="406400"/>
                </a:lnTo>
                <a:lnTo>
                  <a:pt x="558278" y="401071"/>
                </a:lnTo>
                <a:lnTo>
                  <a:pt x="579834" y="386540"/>
                </a:lnTo>
                <a:lnTo>
                  <a:pt x="594365" y="364984"/>
                </a:lnTo>
                <a:lnTo>
                  <a:pt x="599694" y="338582"/>
                </a:lnTo>
                <a:lnTo>
                  <a:pt x="599694" y="67691"/>
                </a:lnTo>
                <a:lnTo>
                  <a:pt x="594365" y="41308"/>
                </a:lnTo>
                <a:lnTo>
                  <a:pt x="579834" y="19796"/>
                </a:lnTo>
                <a:lnTo>
                  <a:pt x="558278" y="5308"/>
                </a:lnTo>
                <a:lnTo>
                  <a:pt x="53187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72047" y="4783454"/>
            <a:ext cx="600075" cy="406400"/>
          </a:xfrm>
          <a:custGeom>
            <a:avLst/>
            <a:gdLst/>
            <a:ahLst/>
            <a:cxnLst/>
            <a:rect l="l" t="t" r="r" b="b"/>
            <a:pathLst>
              <a:path w="600075" h="406400">
                <a:moveTo>
                  <a:pt x="531876" y="0"/>
                </a:moveTo>
                <a:lnTo>
                  <a:pt x="67690" y="0"/>
                </a:lnTo>
                <a:lnTo>
                  <a:pt x="41362" y="5308"/>
                </a:lnTo>
                <a:lnTo>
                  <a:pt x="19843" y="19796"/>
                </a:lnTo>
                <a:lnTo>
                  <a:pt x="5326" y="41308"/>
                </a:lnTo>
                <a:lnTo>
                  <a:pt x="0" y="67691"/>
                </a:lnTo>
                <a:lnTo>
                  <a:pt x="0" y="338582"/>
                </a:lnTo>
                <a:lnTo>
                  <a:pt x="5326" y="364984"/>
                </a:lnTo>
                <a:lnTo>
                  <a:pt x="19843" y="386540"/>
                </a:lnTo>
                <a:lnTo>
                  <a:pt x="41362" y="401071"/>
                </a:lnTo>
                <a:lnTo>
                  <a:pt x="67690" y="406400"/>
                </a:lnTo>
                <a:lnTo>
                  <a:pt x="531876" y="406400"/>
                </a:lnTo>
                <a:lnTo>
                  <a:pt x="558258" y="401071"/>
                </a:lnTo>
                <a:lnTo>
                  <a:pt x="579770" y="386540"/>
                </a:lnTo>
                <a:lnTo>
                  <a:pt x="594258" y="364984"/>
                </a:lnTo>
                <a:lnTo>
                  <a:pt x="599566" y="338582"/>
                </a:lnTo>
                <a:lnTo>
                  <a:pt x="599566" y="67691"/>
                </a:lnTo>
                <a:lnTo>
                  <a:pt x="594258" y="41308"/>
                </a:lnTo>
                <a:lnTo>
                  <a:pt x="579770" y="19796"/>
                </a:lnTo>
                <a:lnTo>
                  <a:pt x="558258" y="5308"/>
                </a:lnTo>
                <a:lnTo>
                  <a:pt x="53187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7052" y="4783454"/>
            <a:ext cx="600075" cy="406400"/>
          </a:xfrm>
          <a:custGeom>
            <a:avLst/>
            <a:gdLst/>
            <a:ahLst/>
            <a:cxnLst/>
            <a:rect l="l" t="t" r="r" b="b"/>
            <a:pathLst>
              <a:path w="600075" h="406400">
                <a:moveTo>
                  <a:pt x="531876" y="0"/>
                </a:moveTo>
                <a:lnTo>
                  <a:pt x="67690" y="0"/>
                </a:lnTo>
                <a:lnTo>
                  <a:pt x="41308" y="5308"/>
                </a:lnTo>
                <a:lnTo>
                  <a:pt x="19796" y="19796"/>
                </a:lnTo>
                <a:lnTo>
                  <a:pt x="5308" y="41308"/>
                </a:lnTo>
                <a:lnTo>
                  <a:pt x="0" y="67691"/>
                </a:lnTo>
                <a:lnTo>
                  <a:pt x="0" y="338582"/>
                </a:lnTo>
                <a:lnTo>
                  <a:pt x="5308" y="364984"/>
                </a:lnTo>
                <a:lnTo>
                  <a:pt x="19796" y="386540"/>
                </a:lnTo>
                <a:lnTo>
                  <a:pt x="41308" y="401071"/>
                </a:lnTo>
                <a:lnTo>
                  <a:pt x="67690" y="406400"/>
                </a:lnTo>
                <a:lnTo>
                  <a:pt x="531876" y="406400"/>
                </a:lnTo>
                <a:lnTo>
                  <a:pt x="558204" y="401071"/>
                </a:lnTo>
                <a:lnTo>
                  <a:pt x="579723" y="386540"/>
                </a:lnTo>
                <a:lnTo>
                  <a:pt x="594240" y="364984"/>
                </a:lnTo>
                <a:lnTo>
                  <a:pt x="599567" y="338582"/>
                </a:lnTo>
                <a:lnTo>
                  <a:pt x="599567" y="67691"/>
                </a:lnTo>
                <a:lnTo>
                  <a:pt x="594240" y="41308"/>
                </a:lnTo>
                <a:lnTo>
                  <a:pt x="579723" y="19796"/>
                </a:lnTo>
                <a:lnTo>
                  <a:pt x="558204" y="5308"/>
                </a:lnTo>
                <a:lnTo>
                  <a:pt x="53187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1930" y="4783454"/>
            <a:ext cx="600075" cy="406400"/>
          </a:xfrm>
          <a:custGeom>
            <a:avLst/>
            <a:gdLst/>
            <a:ahLst/>
            <a:cxnLst/>
            <a:rect l="l" t="t" r="r" b="b"/>
            <a:pathLst>
              <a:path w="600075" h="406400">
                <a:moveTo>
                  <a:pt x="531876" y="0"/>
                </a:moveTo>
                <a:lnTo>
                  <a:pt x="67818" y="0"/>
                </a:lnTo>
                <a:lnTo>
                  <a:pt x="41415" y="5308"/>
                </a:lnTo>
                <a:lnTo>
                  <a:pt x="19859" y="19796"/>
                </a:lnTo>
                <a:lnTo>
                  <a:pt x="5328" y="41308"/>
                </a:lnTo>
                <a:lnTo>
                  <a:pt x="0" y="67691"/>
                </a:lnTo>
                <a:lnTo>
                  <a:pt x="0" y="338582"/>
                </a:lnTo>
                <a:lnTo>
                  <a:pt x="5328" y="364984"/>
                </a:lnTo>
                <a:lnTo>
                  <a:pt x="19859" y="386540"/>
                </a:lnTo>
                <a:lnTo>
                  <a:pt x="41415" y="401071"/>
                </a:lnTo>
                <a:lnTo>
                  <a:pt x="67818" y="406400"/>
                </a:lnTo>
                <a:lnTo>
                  <a:pt x="531876" y="406400"/>
                </a:lnTo>
                <a:lnTo>
                  <a:pt x="558278" y="401071"/>
                </a:lnTo>
                <a:lnTo>
                  <a:pt x="579834" y="386540"/>
                </a:lnTo>
                <a:lnTo>
                  <a:pt x="594365" y="364984"/>
                </a:lnTo>
                <a:lnTo>
                  <a:pt x="599694" y="338582"/>
                </a:lnTo>
                <a:lnTo>
                  <a:pt x="599694" y="67691"/>
                </a:lnTo>
                <a:lnTo>
                  <a:pt x="594365" y="41308"/>
                </a:lnTo>
                <a:lnTo>
                  <a:pt x="579834" y="19796"/>
                </a:lnTo>
                <a:lnTo>
                  <a:pt x="558278" y="5308"/>
                </a:lnTo>
                <a:lnTo>
                  <a:pt x="53187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05804" y="5237735"/>
            <a:ext cx="2590165" cy="132715"/>
          </a:xfrm>
          <a:custGeom>
            <a:avLst/>
            <a:gdLst/>
            <a:ahLst/>
            <a:cxnLst/>
            <a:rect l="l" t="t" r="r" b="b"/>
            <a:pathLst>
              <a:path w="2590165" h="132714">
                <a:moveTo>
                  <a:pt x="2533010" y="66357"/>
                </a:moveTo>
                <a:lnTo>
                  <a:pt x="2461641" y="107949"/>
                </a:lnTo>
                <a:lnTo>
                  <a:pt x="2459354" y="116712"/>
                </a:lnTo>
                <a:lnTo>
                  <a:pt x="2463419" y="123570"/>
                </a:lnTo>
                <a:lnTo>
                  <a:pt x="2467355" y="130428"/>
                </a:lnTo>
                <a:lnTo>
                  <a:pt x="2476119" y="132714"/>
                </a:lnTo>
                <a:lnTo>
                  <a:pt x="2482850" y="128650"/>
                </a:lnTo>
                <a:lnTo>
                  <a:pt x="2565341" y="80644"/>
                </a:lnTo>
                <a:lnTo>
                  <a:pt x="2561463" y="80644"/>
                </a:lnTo>
                <a:lnTo>
                  <a:pt x="2561463" y="78739"/>
                </a:lnTo>
                <a:lnTo>
                  <a:pt x="2554224" y="78739"/>
                </a:lnTo>
                <a:lnTo>
                  <a:pt x="2533010" y="66357"/>
                </a:lnTo>
                <a:close/>
              </a:path>
              <a:path w="2590165" h="132714">
                <a:moveTo>
                  <a:pt x="2508533" y="52069"/>
                </a:moveTo>
                <a:lnTo>
                  <a:pt x="0" y="52069"/>
                </a:lnTo>
                <a:lnTo>
                  <a:pt x="0" y="80644"/>
                </a:lnTo>
                <a:lnTo>
                  <a:pt x="2508533" y="80644"/>
                </a:lnTo>
                <a:lnTo>
                  <a:pt x="2533010" y="66357"/>
                </a:lnTo>
                <a:lnTo>
                  <a:pt x="2508533" y="52069"/>
                </a:lnTo>
                <a:close/>
              </a:path>
              <a:path w="2590165" h="132714">
                <a:moveTo>
                  <a:pt x="2565173" y="52069"/>
                </a:moveTo>
                <a:lnTo>
                  <a:pt x="2561463" y="52069"/>
                </a:lnTo>
                <a:lnTo>
                  <a:pt x="2561463" y="80644"/>
                </a:lnTo>
                <a:lnTo>
                  <a:pt x="2565341" y="80644"/>
                </a:lnTo>
                <a:lnTo>
                  <a:pt x="2589784" y="66420"/>
                </a:lnTo>
                <a:lnTo>
                  <a:pt x="2565173" y="52069"/>
                </a:lnTo>
                <a:close/>
              </a:path>
              <a:path w="2590165" h="132714">
                <a:moveTo>
                  <a:pt x="2554224" y="53974"/>
                </a:moveTo>
                <a:lnTo>
                  <a:pt x="2533010" y="66357"/>
                </a:lnTo>
                <a:lnTo>
                  <a:pt x="2554224" y="78739"/>
                </a:lnTo>
                <a:lnTo>
                  <a:pt x="2554224" y="53974"/>
                </a:lnTo>
                <a:close/>
              </a:path>
              <a:path w="2590165" h="132714">
                <a:moveTo>
                  <a:pt x="2561463" y="53974"/>
                </a:moveTo>
                <a:lnTo>
                  <a:pt x="2554224" y="53974"/>
                </a:lnTo>
                <a:lnTo>
                  <a:pt x="2554224" y="78739"/>
                </a:lnTo>
                <a:lnTo>
                  <a:pt x="2561463" y="78739"/>
                </a:lnTo>
                <a:lnTo>
                  <a:pt x="2561463" y="53974"/>
                </a:lnTo>
                <a:close/>
              </a:path>
              <a:path w="2590165" h="132714">
                <a:moveTo>
                  <a:pt x="2476119" y="0"/>
                </a:moveTo>
                <a:lnTo>
                  <a:pt x="2467355" y="2285"/>
                </a:lnTo>
                <a:lnTo>
                  <a:pt x="2463419" y="9143"/>
                </a:lnTo>
                <a:lnTo>
                  <a:pt x="2459354" y="16001"/>
                </a:lnTo>
                <a:lnTo>
                  <a:pt x="2461641" y="24764"/>
                </a:lnTo>
                <a:lnTo>
                  <a:pt x="2533010" y="66357"/>
                </a:lnTo>
                <a:lnTo>
                  <a:pt x="2554224" y="53974"/>
                </a:lnTo>
                <a:lnTo>
                  <a:pt x="2561463" y="53974"/>
                </a:lnTo>
                <a:lnTo>
                  <a:pt x="2561463" y="52069"/>
                </a:lnTo>
                <a:lnTo>
                  <a:pt x="2565173" y="52069"/>
                </a:lnTo>
                <a:lnTo>
                  <a:pt x="2482850" y="4063"/>
                </a:lnTo>
                <a:lnTo>
                  <a:pt x="247611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02070" y="3375406"/>
            <a:ext cx="177292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0" dirty="0">
                <a:solidFill>
                  <a:srgbClr val="F1F1F1"/>
                </a:solidFill>
                <a:latin typeface="Calibri"/>
                <a:cs typeface="Calibri"/>
              </a:rPr>
              <a:t>Cold start </a:t>
            </a:r>
            <a:r>
              <a:rPr sz="1300" b="1" spc="-5" dirty="0">
                <a:solidFill>
                  <a:srgbClr val="F1F1F1"/>
                </a:solidFill>
                <a:latin typeface="Calibri"/>
                <a:cs typeface="Calibri"/>
              </a:rPr>
              <a:t>to the</a:t>
            </a:r>
            <a:r>
              <a:rPr sz="1300" b="1" spc="5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1F1F1"/>
                </a:solidFill>
                <a:latin typeface="Calibri"/>
                <a:cs typeface="Calibri"/>
              </a:rPr>
              <a:t>preview: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89848" y="5223117"/>
            <a:ext cx="160655" cy="193675"/>
          </a:xfrm>
          <a:custGeom>
            <a:avLst/>
            <a:gdLst/>
            <a:ahLst/>
            <a:cxnLst/>
            <a:rect l="l" t="t" r="r" b="b"/>
            <a:pathLst>
              <a:path w="160655" h="193675">
                <a:moveTo>
                  <a:pt x="0" y="193433"/>
                </a:moveTo>
                <a:lnTo>
                  <a:pt x="160312" y="193433"/>
                </a:lnTo>
                <a:lnTo>
                  <a:pt x="160312" y="0"/>
                </a:lnTo>
                <a:lnTo>
                  <a:pt x="0" y="0"/>
                </a:lnTo>
                <a:lnTo>
                  <a:pt x="0" y="1934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72740" y="5086351"/>
            <a:ext cx="397510" cy="467359"/>
          </a:xfrm>
          <a:custGeom>
            <a:avLst/>
            <a:gdLst/>
            <a:ahLst/>
            <a:cxnLst/>
            <a:rect l="l" t="t" r="r" b="b"/>
            <a:pathLst>
              <a:path w="397509" h="467360">
                <a:moveTo>
                  <a:pt x="297129" y="0"/>
                </a:moveTo>
                <a:lnTo>
                  <a:pt x="272770" y="0"/>
                </a:lnTo>
                <a:lnTo>
                  <a:pt x="272770" y="51943"/>
                </a:lnTo>
                <a:lnTo>
                  <a:pt x="297129" y="51943"/>
                </a:lnTo>
                <a:lnTo>
                  <a:pt x="297129" y="0"/>
                </a:lnTo>
                <a:close/>
              </a:path>
              <a:path w="397509" h="467360">
                <a:moveTo>
                  <a:pt x="307822" y="73913"/>
                </a:moveTo>
                <a:lnTo>
                  <a:pt x="87020" y="73913"/>
                </a:lnTo>
                <a:lnTo>
                  <a:pt x="84620" y="74168"/>
                </a:lnTo>
                <a:lnTo>
                  <a:pt x="64594" y="366522"/>
                </a:lnTo>
                <a:lnTo>
                  <a:pt x="64719" y="367665"/>
                </a:lnTo>
                <a:lnTo>
                  <a:pt x="65176" y="370459"/>
                </a:lnTo>
                <a:lnTo>
                  <a:pt x="65887" y="373125"/>
                </a:lnTo>
                <a:lnTo>
                  <a:pt x="66802" y="375666"/>
                </a:lnTo>
                <a:lnTo>
                  <a:pt x="67335" y="376809"/>
                </a:lnTo>
                <a:lnTo>
                  <a:pt x="67894" y="378078"/>
                </a:lnTo>
                <a:lnTo>
                  <a:pt x="74041" y="386080"/>
                </a:lnTo>
                <a:lnTo>
                  <a:pt x="74942" y="386969"/>
                </a:lnTo>
                <a:lnTo>
                  <a:pt x="85826" y="391668"/>
                </a:lnTo>
                <a:lnTo>
                  <a:pt x="309041" y="391668"/>
                </a:lnTo>
                <a:lnTo>
                  <a:pt x="320802" y="386080"/>
                </a:lnTo>
                <a:lnTo>
                  <a:pt x="321767" y="385318"/>
                </a:lnTo>
                <a:lnTo>
                  <a:pt x="323418" y="383413"/>
                </a:lnTo>
                <a:lnTo>
                  <a:pt x="325704" y="380365"/>
                </a:lnTo>
                <a:lnTo>
                  <a:pt x="326974" y="378078"/>
                </a:lnTo>
                <a:lnTo>
                  <a:pt x="327482" y="376809"/>
                </a:lnTo>
                <a:lnTo>
                  <a:pt x="327990" y="375666"/>
                </a:lnTo>
                <a:lnTo>
                  <a:pt x="329006" y="373125"/>
                </a:lnTo>
                <a:lnTo>
                  <a:pt x="329260" y="371728"/>
                </a:lnTo>
                <a:lnTo>
                  <a:pt x="329641" y="370459"/>
                </a:lnTo>
                <a:lnTo>
                  <a:pt x="330010" y="368427"/>
                </a:lnTo>
                <a:lnTo>
                  <a:pt x="102133" y="368427"/>
                </a:lnTo>
                <a:lnTo>
                  <a:pt x="101104" y="368300"/>
                </a:lnTo>
                <a:lnTo>
                  <a:pt x="99148" y="367791"/>
                </a:lnTo>
                <a:lnTo>
                  <a:pt x="97243" y="367030"/>
                </a:lnTo>
                <a:lnTo>
                  <a:pt x="96316" y="366522"/>
                </a:lnTo>
                <a:lnTo>
                  <a:pt x="95440" y="366141"/>
                </a:lnTo>
                <a:lnTo>
                  <a:pt x="85928" y="354711"/>
                </a:lnTo>
                <a:lnTo>
                  <a:pt x="85509" y="353694"/>
                </a:lnTo>
                <a:lnTo>
                  <a:pt x="83947" y="345440"/>
                </a:lnTo>
                <a:lnTo>
                  <a:pt x="84137" y="117729"/>
                </a:lnTo>
                <a:lnTo>
                  <a:pt x="89204" y="105156"/>
                </a:lnTo>
                <a:lnTo>
                  <a:pt x="89865" y="104267"/>
                </a:lnTo>
                <a:lnTo>
                  <a:pt x="90563" y="103377"/>
                </a:lnTo>
                <a:lnTo>
                  <a:pt x="91300" y="102743"/>
                </a:lnTo>
                <a:lnTo>
                  <a:pt x="92087" y="101981"/>
                </a:lnTo>
                <a:lnTo>
                  <a:pt x="103187" y="97155"/>
                </a:lnTo>
                <a:lnTo>
                  <a:pt x="330004" y="97155"/>
                </a:lnTo>
                <a:lnTo>
                  <a:pt x="329641" y="95250"/>
                </a:lnTo>
                <a:lnTo>
                  <a:pt x="329260" y="93852"/>
                </a:lnTo>
                <a:lnTo>
                  <a:pt x="329006" y="92582"/>
                </a:lnTo>
                <a:lnTo>
                  <a:pt x="327482" y="88773"/>
                </a:lnTo>
                <a:lnTo>
                  <a:pt x="322529" y="81280"/>
                </a:lnTo>
                <a:lnTo>
                  <a:pt x="321767" y="80391"/>
                </a:lnTo>
                <a:lnTo>
                  <a:pt x="310210" y="74168"/>
                </a:lnTo>
                <a:lnTo>
                  <a:pt x="307822" y="73913"/>
                </a:lnTo>
                <a:close/>
              </a:path>
              <a:path w="397509" h="467360">
                <a:moveTo>
                  <a:pt x="330004" y="97155"/>
                </a:moveTo>
                <a:lnTo>
                  <a:pt x="104216" y="97155"/>
                </a:lnTo>
                <a:lnTo>
                  <a:pt x="293712" y="97408"/>
                </a:lnTo>
                <a:lnTo>
                  <a:pt x="296646" y="98170"/>
                </a:lnTo>
                <a:lnTo>
                  <a:pt x="303517" y="102743"/>
                </a:lnTo>
                <a:lnTo>
                  <a:pt x="304266" y="103377"/>
                </a:lnTo>
                <a:lnTo>
                  <a:pt x="305612" y="105156"/>
                </a:lnTo>
                <a:lnTo>
                  <a:pt x="306273" y="105918"/>
                </a:lnTo>
                <a:lnTo>
                  <a:pt x="306870" y="106933"/>
                </a:lnTo>
                <a:lnTo>
                  <a:pt x="310832" y="118999"/>
                </a:lnTo>
                <a:lnTo>
                  <a:pt x="310832" y="346709"/>
                </a:lnTo>
                <a:lnTo>
                  <a:pt x="308889" y="354711"/>
                </a:lnTo>
                <a:lnTo>
                  <a:pt x="308457" y="355853"/>
                </a:lnTo>
                <a:lnTo>
                  <a:pt x="298500" y="366522"/>
                </a:lnTo>
                <a:lnTo>
                  <a:pt x="297599" y="367030"/>
                </a:lnTo>
                <a:lnTo>
                  <a:pt x="295694" y="367791"/>
                </a:lnTo>
                <a:lnTo>
                  <a:pt x="293712" y="368300"/>
                </a:lnTo>
                <a:lnTo>
                  <a:pt x="292684" y="368427"/>
                </a:lnTo>
                <a:lnTo>
                  <a:pt x="330010" y="368427"/>
                </a:lnTo>
                <a:lnTo>
                  <a:pt x="330126" y="367791"/>
                </a:lnTo>
                <a:lnTo>
                  <a:pt x="330325" y="365633"/>
                </a:lnTo>
                <a:lnTo>
                  <a:pt x="330204" y="98551"/>
                </a:lnTo>
                <a:lnTo>
                  <a:pt x="330149" y="97917"/>
                </a:lnTo>
                <a:lnTo>
                  <a:pt x="330004" y="97155"/>
                </a:lnTo>
                <a:close/>
              </a:path>
              <a:path w="397509" h="467360">
                <a:moveTo>
                  <a:pt x="120777" y="415036"/>
                </a:moveTo>
                <a:lnTo>
                  <a:pt x="96418" y="415036"/>
                </a:lnTo>
                <a:lnTo>
                  <a:pt x="96418" y="466978"/>
                </a:lnTo>
                <a:lnTo>
                  <a:pt x="120777" y="466978"/>
                </a:lnTo>
                <a:lnTo>
                  <a:pt x="120777" y="415036"/>
                </a:lnTo>
                <a:close/>
              </a:path>
              <a:path w="397509" h="467360">
                <a:moveTo>
                  <a:pt x="164871" y="415036"/>
                </a:moveTo>
                <a:lnTo>
                  <a:pt x="140512" y="415036"/>
                </a:lnTo>
                <a:lnTo>
                  <a:pt x="140512" y="466978"/>
                </a:lnTo>
                <a:lnTo>
                  <a:pt x="164871" y="466978"/>
                </a:lnTo>
                <a:lnTo>
                  <a:pt x="164871" y="415036"/>
                </a:lnTo>
                <a:close/>
              </a:path>
              <a:path w="397509" h="467360">
                <a:moveTo>
                  <a:pt x="208965" y="415036"/>
                </a:moveTo>
                <a:lnTo>
                  <a:pt x="184607" y="415036"/>
                </a:lnTo>
                <a:lnTo>
                  <a:pt x="184607" y="466978"/>
                </a:lnTo>
                <a:lnTo>
                  <a:pt x="208965" y="466978"/>
                </a:lnTo>
                <a:lnTo>
                  <a:pt x="208965" y="415036"/>
                </a:lnTo>
                <a:close/>
              </a:path>
              <a:path w="397509" h="467360">
                <a:moveTo>
                  <a:pt x="253034" y="415036"/>
                </a:moveTo>
                <a:lnTo>
                  <a:pt x="228701" y="415036"/>
                </a:lnTo>
                <a:lnTo>
                  <a:pt x="228701" y="466978"/>
                </a:lnTo>
                <a:lnTo>
                  <a:pt x="253034" y="466978"/>
                </a:lnTo>
                <a:lnTo>
                  <a:pt x="253034" y="415036"/>
                </a:lnTo>
                <a:close/>
              </a:path>
              <a:path w="397509" h="467360">
                <a:moveTo>
                  <a:pt x="297129" y="415036"/>
                </a:moveTo>
                <a:lnTo>
                  <a:pt x="272770" y="415036"/>
                </a:lnTo>
                <a:lnTo>
                  <a:pt x="272770" y="466978"/>
                </a:lnTo>
                <a:lnTo>
                  <a:pt x="297129" y="466978"/>
                </a:lnTo>
                <a:lnTo>
                  <a:pt x="297129" y="415036"/>
                </a:lnTo>
                <a:close/>
              </a:path>
              <a:path w="397509" h="467360">
                <a:moveTo>
                  <a:pt x="43421" y="112902"/>
                </a:moveTo>
                <a:lnTo>
                  <a:pt x="0" y="112902"/>
                </a:lnTo>
                <a:lnTo>
                  <a:pt x="0" y="141986"/>
                </a:lnTo>
                <a:lnTo>
                  <a:pt x="43421" y="141986"/>
                </a:lnTo>
                <a:lnTo>
                  <a:pt x="43421" y="112902"/>
                </a:lnTo>
                <a:close/>
              </a:path>
              <a:path w="397509" h="467360">
                <a:moveTo>
                  <a:pt x="43421" y="165608"/>
                </a:moveTo>
                <a:lnTo>
                  <a:pt x="0" y="165608"/>
                </a:lnTo>
                <a:lnTo>
                  <a:pt x="0" y="194690"/>
                </a:lnTo>
                <a:lnTo>
                  <a:pt x="43421" y="194690"/>
                </a:lnTo>
                <a:lnTo>
                  <a:pt x="43421" y="165608"/>
                </a:lnTo>
                <a:close/>
              </a:path>
              <a:path w="397509" h="467360">
                <a:moveTo>
                  <a:pt x="43421" y="218312"/>
                </a:moveTo>
                <a:lnTo>
                  <a:pt x="0" y="218312"/>
                </a:lnTo>
                <a:lnTo>
                  <a:pt x="0" y="247396"/>
                </a:lnTo>
                <a:lnTo>
                  <a:pt x="43421" y="247396"/>
                </a:lnTo>
                <a:lnTo>
                  <a:pt x="43421" y="218312"/>
                </a:lnTo>
                <a:close/>
              </a:path>
              <a:path w="397509" h="467360">
                <a:moveTo>
                  <a:pt x="43421" y="271018"/>
                </a:moveTo>
                <a:lnTo>
                  <a:pt x="0" y="271018"/>
                </a:lnTo>
                <a:lnTo>
                  <a:pt x="0" y="300100"/>
                </a:lnTo>
                <a:lnTo>
                  <a:pt x="43421" y="300100"/>
                </a:lnTo>
                <a:lnTo>
                  <a:pt x="43421" y="271018"/>
                </a:lnTo>
                <a:close/>
              </a:path>
              <a:path w="397509" h="467360">
                <a:moveTo>
                  <a:pt x="43421" y="323722"/>
                </a:moveTo>
                <a:lnTo>
                  <a:pt x="0" y="323722"/>
                </a:lnTo>
                <a:lnTo>
                  <a:pt x="0" y="352806"/>
                </a:lnTo>
                <a:lnTo>
                  <a:pt x="43421" y="352806"/>
                </a:lnTo>
                <a:lnTo>
                  <a:pt x="43421" y="323722"/>
                </a:lnTo>
                <a:close/>
              </a:path>
              <a:path w="397509" h="467360">
                <a:moveTo>
                  <a:pt x="397332" y="112902"/>
                </a:moveTo>
                <a:lnTo>
                  <a:pt x="353898" y="112902"/>
                </a:lnTo>
                <a:lnTo>
                  <a:pt x="353898" y="141986"/>
                </a:lnTo>
                <a:lnTo>
                  <a:pt x="397332" y="141986"/>
                </a:lnTo>
                <a:lnTo>
                  <a:pt x="397332" y="112902"/>
                </a:lnTo>
                <a:close/>
              </a:path>
              <a:path w="397509" h="467360">
                <a:moveTo>
                  <a:pt x="397332" y="165608"/>
                </a:moveTo>
                <a:lnTo>
                  <a:pt x="353898" y="165608"/>
                </a:lnTo>
                <a:lnTo>
                  <a:pt x="353898" y="194690"/>
                </a:lnTo>
                <a:lnTo>
                  <a:pt x="397332" y="194690"/>
                </a:lnTo>
                <a:lnTo>
                  <a:pt x="397332" y="165608"/>
                </a:lnTo>
                <a:close/>
              </a:path>
              <a:path w="397509" h="467360">
                <a:moveTo>
                  <a:pt x="397332" y="218312"/>
                </a:moveTo>
                <a:lnTo>
                  <a:pt x="353898" y="218312"/>
                </a:lnTo>
                <a:lnTo>
                  <a:pt x="353898" y="247396"/>
                </a:lnTo>
                <a:lnTo>
                  <a:pt x="397332" y="247396"/>
                </a:lnTo>
                <a:lnTo>
                  <a:pt x="397332" y="218312"/>
                </a:lnTo>
                <a:close/>
              </a:path>
              <a:path w="397509" h="467360">
                <a:moveTo>
                  <a:pt x="397332" y="271018"/>
                </a:moveTo>
                <a:lnTo>
                  <a:pt x="353898" y="271018"/>
                </a:lnTo>
                <a:lnTo>
                  <a:pt x="353898" y="300100"/>
                </a:lnTo>
                <a:lnTo>
                  <a:pt x="397332" y="300100"/>
                </a:lnTo>
                <a:lnTo>
                  <a:pt x="397332" y="271018"/>
                </a:lnTo>
                <a:close/>
              </a:path>
              <a:path w="397509" h="467360">
                <a:moveTo>
                  <a:pt x="397332" y="323722"/>
                </a:moveTo>
                <a:lnTo>
                  <a:pt x="353898" y="323722"/>
                </a:lnTo>
                <a:lnTo>
                  <a:pt x="353898" y="352806"/>
                </a:lnTo>
                <a:lnTo>
                  <a:pt x="397332" y="352806"/>
                </a:lnTo>
                <a:lnTo>
                  <a:pt x="397332" y="323722"/>
                </a:lnTo>
                <a:close/>
              </a:path>
              <a:path w="397509" h="467360">
                <a:moveTo>
                  <a:pt x="120777" y="0"/>
                </a:moveTo>
                <a:lnTo>
                  <a:pt x="96418" y="0"/>
                </a:lnTo>
                <a:lnTo>
                  <a:pt x="96418" y="51943"/>
                </a:lnTo>
                <a:lnTo>
                  <a:pt x="120777" y="51943"/>
                </a:lnTo>
                <a:lnTo>
                  <a:pt x="120777" y="0"/>
                </a:lnTo>
                <a:close/>
              </a:path>
              <a:path w="397509" h="467360">
                <a:moveTo>
                  <a:pt x="164871" y="0"/>
                </a:moveTo>
                <a:lnTo>
                  <a:pt x="140512" y="0"/>
                </a:lnTo>
                <a:lnTo>
                  <a:pt x="140512" y="51943"/>
                </a:lnTo>
                <a:lnTo>
                  <a:pt x="164871" y="51943"/>
                </a:lnTo>
                <a:lnTo>
                  <a:pt x="164871" y="0"/>
                </a:lnTo>
                <a:close/>
              </a:path>
              <a:path w="397509" h="467360">
                <a:moveTo>
                  <a:pt x="208965" y="0"/>
                </a:moveTo>
                <a:lnTo>
                  <a:pt x="184607" y="0"/>
                </a:lnTo>
                <a:lnTo>
                  <a:pt x="184607" y="51943"/>
                </a:lnTo>
                <a:lnTo>
                  <a:pt x="208965" y="51943"/>
                </a:lnTo>
                <a:lnTo>
                  <a:pt x="208965" y="0"/>
                </a:lnTo>
                <a:close/>
              </a:path>
              <a:path w="397509" h="467360">
                <a:moveTo>
                  <a:pt x="253034" y="0"/>
                </a:moveTo>
                <a:lnTo>
                  <a:pt x="228701" y="0"/>
                </a:lnTo>
                <a:lnTo>
                  <a:pt x="228701" y="51943"/>
                </a:lnTo>
                <a:lnTo>
                  <a:pt x="253034" y="51943"/>
                </a:lnTo>
                <a:lnTo>
                  <a:pt x="25303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08580" y="4981664"/>
            <a:ext cx="2851404" cy="667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05406" y="4978528"/>
            <a:ext cx="2857703" cy="673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91738" y="5249291"/>
            <a:ext cx="16421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Huawei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LiteOS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HiSilicon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94432" y="4425696"/>
            <a:ext cx="1783080" cy="973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7272" y="2024063"/>
            <a:ext cx="6349" cy="362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94477" y="1816608"/>
            <a:ext cx="413003" cy="356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01228" y="1816608"/>
            <a:ext cx="344424" cy="356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9996" y="1816608"/>
            <a:ext cx="365759" cy="356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20100" y="1816608"/>
            <a:ext cx="344424" cy="356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18046" y="1873758"/>
            <a:ext cx="2352040" cy="932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[ </a:t>
            </a:r>
            <a:r>
              <a:rPr sz="1700" b="1" spc="-5" dirty="0">
                <a:solidFill>
                  <a:srgbClr val="FFC000"/>
                </a:solidFill>
                <a:latin typeface="Calibri"/>
                <a:cs typeface="Calibri"/>
              </a:rPr>
              <a:t>Start-up </a:t>
            </a:r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speed </a:t>
            </a:r>
            <a:r>
              <a:rPr sz="1700" b="1" dirty="0">
                <a:solidFill>
                  <a:srgbClr val="FFC000"/>
                </a:solidFill>
                <a:latin typeface="Microsoft Tai Le"/>
                <a:cs typeface="Microsoft Tai Le"/>
              </a:rPr>
              <a:t>：  </a:t>
            </a:r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1 / 8</a:t>
            </a:r>
            <a:r>
              <a:rPr sz="1700" b="1" spc="-2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]</a:t>
            </a:r>
            <a:endParaRPr sz="1700">
              <a:latin typeface="Calibri"/>
              <a:cs typeface="Calibri"/>
            </a:endParaRPr>
          </a:p>
          <a:p>
            <a:pPr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R="127000" algn="ctr"/>
            <a:r>
              <a:rPr dirty="0">
                <a:solidFill>
                  <a:srgbClr val="DCE6F1"/>
                </a:solidFill>
                <a:latin typeface="Calibri"/>
                <a:cs typeface="Calibri"/>
              </a:rPr>
              <a:t>400ms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51804" y="4017264"/>
            <a:ext cx="413003" cy="356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20355" y="4017264"/>
            <a:ext cx="344424" cy="356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69123" y="4017264"/>
            <a:ext cx="365760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39228" y="4017264"/>
            <a:ext cx="344424" cy="356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76010" y="4075048"/>
            <a:ext cx="3588385" cy="16260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[ </a:t>
            </a:r>
            <a:r>
              <a:rPr sz="1700" b="1" spc="-5" dirty="0">
                <a:solidFill>
                  <a:srgbClr val="FFC000"/>
                </a:solidFill>
                <a:latin typeface="Calibri"/>
                <a:cs typeface="Calibri"/>
              </a:rPr>
              <a:t>Power</a:t>
            </a:r>
            <a:r>
              <a:rPr sz="1700" b="1" spc="-5" dirty="0">
                <a:solidFill>
                  <a:srgbClr val="FFC000"/>
                </a:solidFill>
                <a:latin typeface="Microsoft Tai Le"/>
                <a:cs typeface="Microsoft Tai Le"/>
              </a:rPr>
              <a:t>： </a:t>
            </a:r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2 / 3</a:t>
            </a:r>
            <a:r>
              <a:rPr sz="1700" b="1" spc="-19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FFC000"/>
                </a:solidFill>
                <a:latin typeface="Calibri"/>
                <a:cs typeface="Calibri"/>
              </a:rPr>
              <a:t>]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232410">
              <a:tabLst>
                <a:tab pos="908050" algn="l"/>
                <a:tab pos="1583055" algn="l"/>
                <a:tab pos="2258060" algn="l"/>
              </a:tabLst>
            </a:pPr>
            <a:r>
              <a:rPr sz="1500" b="1" spc="-5" dirty="0">
                <a:latin typeface="Calibri"/>
                <a:cs typeface="Calibri"/>
              </a:rPr>
              <a:t>30m	60m	90m	120</a:t>
            </a:r>
            <a:endParaRPr sz="1500">
              <a:latin typeface="Calibri"/>
              <a:cs typeface="Calibri"/>
            </a:endParaRPr>
          </a:p>
          <a:p>
            <a:pPr marL="2258060"/>
            <a:r>
              <a:rPr sz="1500" b="1" dirty="0">
                <a:latin typeface="Calibri"/>
                <a:cs typeface="Calibri"/>
              </a:rPr>
              <a:t>m</a:t>
            </a:r>
            <a:endParaRPr sz="1500">
              <a:latin typeface="Calibri"/>
              <a:cs typeface="Calibri"/>
            </a:endParaRPr>
          </a:p>
          <a:p>
            <a:pPr marL="147955">
              <a:spcBef>
                <a:spcPts val="1285"/>
              </a:spcBef>
            </a:pPr>
            <a:r>
              <a:rPr sz="1300" b="1" dirty="0">
                <a:solidFill>
                  <a:srgbClr val="F1F1F1"/>
                </a:solidFill>
                <a:latin typeface="Calibri"/>
                <a:cs typeface="Calibri"/>
              </a:rPr>
              <a:t>1080p </a:t>
            </a:r>
            <a:r>
              <a:rPr sz="1300" b="1" spc="-5" dirty="0">
                <a:solidFill>
                  <a:srgbClr val="F1F1F1"/>
                </a:solidFill>
                <a:latin typeface="Calibri"/>
                <a:cs typeface="Calibri"/>
              </a:rPr>
              <a:t>recording scene, 1000mAh </a:t>
            </a:r>
            <a:r>
              <a:rPr sz="1300" b="1" spc="-10" dirty="0">
                <a:solidFill>
                  <a:srgbClr val="F1F1F1"/>
                </a:solidFill>
                <a:latin typeface="Calibri"/>
                <a:cs typeface="Calibri"/>
              </a:rPr>
              <a:t>battery</a:t>
            </a:r>
            <a:r>
              <a:rPr sz="1300" b="1" spc="1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1F1F1"/>
                </a:solidFill>
                <a:latin typeface="Calibri"/>
                <a:cs typeface="Calibri"/>
              </a:rPr>
              <a:t>capacity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05804" y="3826636"/>
            <a:ext cx="2642107" cy="6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28709" y="2530095"/>
            <a:ext cx="2191004" cy="1947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589" y="192660"/>
            <a:ext cx="107628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Lower </a:t>
            </a:r>
            <a:r>
              <a:rPr spc="-25" dirty="0"/>
              <a:t>Latency, </a:t>
            </a:r>
            <a:r>
              <a:rPr spc="-5" dirty="0"/>
              <a:t>Higher</a:t>
            </a:r>
            <a:r>
              <a:rPr spc="-30" dirty="0"/>
              <a:t> </a:t>
            </a:r>
            <a:r>
              <a:rPr spc="-10" dirty="0"/>
              <a:t>Precision</a:t>
            </a:r>
          </a:p>
          <a:p>
            <a:pPr marL="12700"/>
            <a:r>
              <a:rPr spc="-10" dirty="0"/>
              <a:t>SensorHub Framework </a:t>
            </a:r>
            <a:r>
              <a:rPr spc="-15" dirty="0"/>
              <a:t>Makes </a:t>
            </a:r>
            <a:r>
              <a:rPr spc="-5" dirty="0"/>
              <a:t>Sensors</a:t>
            </a:r>
            <a:r>
              <a:rPr spc="90" dirty="0"/>
              <a:t> </a:t>
            </a:r>
            <a:r>
              <a:rPr dirty="0"/>
              <a:t>Smarter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4493" y="1876806"/>
            <a:ext cx="74803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4150">
              <a:lnSpc>
                <a:spcPts val="1300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Facial  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nit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775" y="2401335"/>
            <a:ext cx="337185" cy="415925"/>
          </a:xfrm>
          <a:custGeom>
            <a:avLst/>
            <a:gdLst/>
            <a:ahLst/>
            <a:cxnLst/>
            <a:rect l="l" t="t" r="r" b="b"/>
            <a:pathLst>
              <a:path w="337184" h="415925">
                <a:moveTo>
                  <a:pt x="228427" y="0"/>
                </a:moveTo>
                <a:lnTo>
                  <a:pt x="186302" y="3203"/>
                </a:lnTo>
                <a:lnTo>
                  <a:pt x="143013" y="17530"/>
                </a:lnTo>
                <a:lnTo>
                  <a:pt x="100824" y="42518"/>
                </a:lnTo>
                <a:lnTo>
                  <a:pt x="62001" y="77705"/>
                </a:lnTo>
                <a:lnTo>
                  <a:pt x="30775" y="119737"/>
                </a:lnTo>
                <a:lnTo>
                  <a:pt x="10027" y="164154"/>
                </a:lnTo>
                <a:lnTo>
                  <a:pt x="0" y="208642"/>
                </a:lnTo>
                <a:lnTo>
                  <a:pt x="932" y="250886"/>
                </a:lnTo>
                <a:lnTo>
                  <a:pt x="13065" y="288572"/>
                </a:lnTo>
                <a:lnTo>
                  <a:pt x="36639" y="319386"/>
                </a:lnTo>
                <a:lnTo>
                  <a:pt x="143027" y="415906"/>
                </a:lnTo>
                <a:lnTo>
                  <a:pt x="274853" y="270618"/>
                </a:lnTo>
                <a:lnTo>
                  <a:pt x="306032" y="228541"/>
                </a:lnTo>
                <a:lnTo>
                  <a:pt x="326758" y="184107"/>
                </a:lnTo>
                <a:lnTo>
                  <a:pt x="336781" y="139617"/>
                </a:lnTo>
                <a:lnTo>
                  <a:pt x="335851" y="97371"/>
                </a:lnTo>
                <a:lnTo>
                  <a:pt x="323716" y="59668"/>
                </a:lnTo>
                <a:lnTo>
                  <a:pt x="300126" y="28810"/>
                </a:lnTo>
                <a:lnTo>
                  <a:pt x="267124" y="8381"/>
                </a:lnTo>
                <a:lnTo>
                  <a:pt x="2284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89683" y="2494408"/>
            <a:ext cx="192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04040"/>
                </a:solidFill>
                <a:latin typeface="Calibri"/>
                <a:cs typeface="Calibri"/>
              </a:rPr>
              <a:t>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1692" y="3435859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511" y="0"/>
                </a:moveTo>
                <a:lnTo>
                  <a:pt x="14948" y="2561"/>
                </a:lnTo>
                <a:lnTo>
                  <a:pt x="7159" y="9540"/>
                </a:lnTo>
                <a:lnTo>
                  <a:pt x="1918" y="19877"/>
                </a:lnTo>
                <a:lnTo>
                  <a:pt x="0" y="32512"/>
                </a:lnTo>
                <a:lnTo>
                  <a:pt x="1918" y="45219"/>
                </a:lnTo>
                <a:lnTo>
                  <a:pt x="7159" y="55594"/>
                </a:lnTo>
                <a:lnTo>
                  <a:pt x="14948" y="62587"/>
                </a:lnTo>
                <a:lnTo>
                  <a:pt x="24511" y="65150"/>
                </a:lnTo>
                <a:lnTo>
                  <a:pt x="34000" y="62587"/>
                </a:lnTo>
                <a:lnTo>
                  <a:pt x="41751" y="55594"/>
                </a:lnTo>
                <a:lnTo>
                  <a:pt x="46978" y="45219"/>
                </a:lnTo>
                <a:lnTo>
                  <a:pt x="48895" y="32512"/>
                </a:lnTo>
                <a:lnTo>
                  <a:pt x="46978" y="19877"/>
                </a:lnTo>
                <a:lnTo>
                  <a:pt x="41751" y="9540"/>
                </a:lnTo>
                <a:lnTo>
                  <a:pt x="34000" y="2561"/>
                </a:lnTo>
                <a:lnTo>
                  <a:pt x="24511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6644" y="334975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558" y="0"/>
                </a:moveTo>
                <a:lnTo>
                  <a:pt x="11947" y="2051"/>
                </a:lnTo>
                <a:lnTo>
                  <a:pt x="5730" y="7651"/>
                </a:lnTo>
                <a:lnTo>
                  <a:pt x="1537" y="15966"/>
                </a:lnTo>
                <a:lnTo>
                  <a:pt x="0" y="26162"/>
                </a:lnTo>
                <a:lnTo>
                  <a:pt x="1537" y="36284"/>
                </a:lnTo>
                <a:lnTo>
                  <a:pt x="5730" y="44561"/>
                </a:lnTo>
                <a:lnTo>
                  <a:pt x="11947" y="50147"/>
                </a:lnTo>
                <a:lnTo>
                  <a:pt x="19558" y="52197"/>
                </a:lnTo>
                <a:lnTo>
                  <a:pt x="27168" y="50147"/>
                </a:lnTo>
                <a:lnTo>
                  <a:pt x="33385" y="44561"/>
                </a:lnTo>
                <a:lnTo>
                  <a:pt x="37578" y="36284"/>
                </a:lnTo>
                <a:lnTo>
                  <a:pt x="39115" y="26162"/>
                </a:lnTo>
                <a:lnTo>
                  <a:pt x="37578" y="15966"/>
                </a:lnTo>
                <a:lnTo>
                  <a:pt x="33385" y="7651"/>
                </a:lnTo>
                <a:lnTo>
                  <a:pt x="27168" y="2051"/>
                </a:lnTo>
                <a:lnTo>
                  <a:pt x="1955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1470" y="3276727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860" y="0"/>
                </a:moveTo>
                <a:lnTo>
                  <a:pt x="6604" y="0"/>
                </a:lnTo>
                <a:lnTo>
                  <a:pt x="0" y="8762"/>
                </a:lnTo>
                <a:lnTo>
                  <a:pt x="0" y="30352"/>
                </a:lnTo>
                <a:lnTo>
                  <a:pt x="6604" y="39115"/>
                </a:lnTo>
                <a:lnTo>
                  <a:pt x="22860" y="39115"/>
                </a:lnTo>
                <a:lnTo>
                  <a:pt x="29337" y="30352"/>
                </a:lnTo>
                <a:lnTo>
                  <a:pt x="29337" y="8762"/>
                </a:lnTo>
                <a:lnTo>
                  <a:pt x="2286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1692" y="3018664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5">
                <a:moveTo>
                  <a:pt x="24511" y="0"/>
                </a:moveTo>
                <a:lnTo>
                  <a:pt x="14948" y="2563"/>
                </a:lnTo>
                <a:lnTo>
                  <a:pt x="7159" y="9556"/>
                </a:lnTo>
                <a:lnTo>
                  <a:pt x="1918" y="19931"/>
                </a:lnTo>
                <a:lnTo>
                  <a:pt x="0" y="32638"/>
                </a:lnTo>
                <a:lnTo>
                  <a:pt x="1918" y="45327"/>
                </a:lnTo>
                <a:lnTo>
                  <a:pt x="7159" y="55657"/>
                </a:lnTo>
                <a:lnTo>
                  <a:pt x="14948" y="62607"/>
                </a:lnTo>
                <a:lnTo>
                  <a:pt x="24511" y="65150"/>
                </a:lnTo>
                <a:lnTo>
                  <a:pt x="34000" y="62607"/>
                </a:lnTo>
                <a:lnTo>
                  <a:pt x="41751" y="55657"/>
                </a:lnTo>
                <a:lnTo>
                  <a:pt x="46978" y="45327"/>
                </a:lnTo>
                <a:lnTo>
                  <a:pt x="48895" y="32638"/>
                </a:lnTo>
                <a:lnTo>
                  <a:pt x="46978" y="19931"/>
                </a:lnTo>
                <a:lnTo>
                  <a:pt x="41751" y="9556"/>
                </a:lnTo>
                <a:lnTo>
                  <a:pt x="34000" y="2563"/>
                </a:lnTo>
                <a:lnTo>
                  <a:pt x="24511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6644" y="3117724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5">
                <a:moveTo>
                  <a:pt x="19558" y="0"/>
                </a:moveTo>
                <a:lnTo>
                  <a:pt x="11947" y="2051"/>
                </a:lnTo>
                <a:lnTo>
                  <a:pt x="5730" y="7651"/>
                </a:lnTo>
                <a:lnTo>
                  <a:pt x="1537" y="15966"/>
                </a:lnTo>
                <a:lnTo>
                  <a:pt x="0" y="26162"/>
                </a:lnTo>
                <a:lnTo>
                  <a:pt x="1537" y="36284"/>
                </a:lnTo>
                <a:lnTo>
                  <a:pt x="5730" y="44561"/>
                </a:lnTo>
                <a:lnTo>
                  <a:pt x="11947" y="50147"/>
                </a:lnTo>
                <a:lnTo>
                  <a:pt x="19558" y="52197"/>
                </a:lnTo>
                <a:lnTo>
                  <a:pt x="27168" y="50147"/>
                </a:lnTo>
                <a:lnTo>
                  <a:pt x="33385" y="44561"/>
                </a:lnTo>
                <a:lnTo>
                  <a:pt x="37578" y="36284"/>
                </a:lnTo>
                <a:lnTo>
                  <a:pt x="39115" y="26162"/>
                </a:lnTo>
                <a:lnTo>
                  <a:pt x="37578" y="15966"/>
                </a:lnTo>
                <a:lnTo>
                  <a:pt x="33385" y="7651"/>
                </a:lnTo>
                <a:lnTo>
                  <a:pt x="27168" y="2051"/>
                </a:lnTo>
                <a:lnTo>
                  <a:pt x="1955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1470" y="3203829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69">
                <a:moveTo>
                  <a:pt x="22860" y="0"/>
                </a:moveTo>
                <a:lnTo>
                  <a:pt x="6604" y="0"/>
                </a:lnTo>
                <a:lnTo>
                  <a:pt x="0" y="8762"/>
                </a:lnTo>
                <a:lnTo>
                  <a:pt x="0" y="30353"/>
                </a:lnTo>
                <a:lnTo>
                  <a:pt x="6604" y="39116"/>
                </a:lnTo>
                <a:lnTo>
                  <a:pt x="22860" y="39116"/>
                </a:lnTo>
                <a:lnTo>
                  <a:pt x="29337" y="30353"/>
                </a:lnTo>
                <a:lnTo>
                  <a:pt x="29337" y="8762"/>
                </a:lnTo>
                <a:lnTo>
                  <a:pt x="22860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61692" y="4782059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511" y="0"/>
                </a:moveTo>
                <a:lnTo>
                  <a:pt x="14948" y="2561"/>
                </a:lnTo>
                <a:lnTo>
                  <a:pt x="7159" y="9540"/>
                </a:lnTo>
                <a:lnTo>
                  <a:pt x="1918" y="19877"/>
                </a:lnTo>
                <a:lnTo>
                  <a:pt x="0" y="32512"/>
                </a:lnTo>
                <a:lnTo>
                  <a:pt x="1918" y="45219"/>
                </a:lnTo>
                <a:lnTo>
                  <a:pt x="7159" y="55594"/>
                </a:lnTo>
                <a:lnTo>
                  <a:pt x="14948" y="62587"/>
                </a:lnTo>
                <a:lnTo>
                  <a:pt x="24511" y="65151"/>
                </a:lnTo>
                <a:lnTo>
                  <a:pt x="34000" y="62587"/>
                </a:lnTo>
                <a:lnTo>
                  <a:pt x="41751" y="55594"/>
                </a:lnTo>
                <a:lnTo>
                  <a:pt x="46978" y="45219"/>
                </a:lnTo>
                <a:lnTo>
                  <a:pt x="48895" y="32512"/>
                </a:lnTo>
                <a:lnTo>
                  <a:pt x="46978" y="19877"/>
                </a:lnTo>
                <a:lnTo>
                  <a:pt x="41751" y="9540"/>
                </a:lnTo>
                <a:lnTo>
                  <a:pt x="34000" y="2561"/>
                </a:lnTo>
                <a:lnTo>
                  <a:pt x="24511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644" y="469595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558" y="0"/>
                </a:moveTo>
                <a:lnTo>
                  <a:pt x="11947" y="2049"/>
                </a:lnTo>
                <a:lnTo>
                  <a:pt x="5730" y="7635"/>
                </a:lnTo>
                <a:lnTo>
                  <a:pt x="1537" y="15912"/>
                </a:lnTo>
                <a:lnTo>
                  <a:pt x="0" y="26035"/>
                </a:lnTo>
                <a:lnTo>
                  <a:pt x="1537" y="36230"/>
                </a:lnTo>
                <a:lnTo>
                  <a:pt x="5730" y="44545"/>
                </a:lnTo>
                <a:lnTo>
                  <a:pt x="11947" y="50145"/>
                </a:lnTo>
                <a:lnTo>
                  <a:pt x="19558" y="52197"/>
                </a:lnTo>
                <a:lnTo>
                  <a:pt x="27168" y="50145"/>
                </a:lnTo>
                <a:lnTo>
                  <a:pt x="33385" y="44545"/>
                </a:lnTo>
                <a:lnTo>
                  <a:pt x="37578" y="36230"/>
                </a:lnTo>
                <a:lnTo>
                  <a:pt x="39115" y="26035"/>
                </a:lnTo>
                <a:lnTo>
                  <a:pt x="37578" y="15912"/>
                </a:lnTo>
                <a:lnTo>
                  <a:pt x="33385" y="7635"/>
                </a:lnTo>
                <a:lnTo>
                  <a:pt x="27168" y="2049"/>
                </a:lnTo>
                <a:lnTo>
                  <a:pt x="1955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1470" y="4622927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860" y="0"/>
                </a:moveTo>
                <a:lnTo>
                  <a:pt x="6604" y="0"/>
                </a:lnTo>
                <a:lnTo>
                  <a:pt x="0" y="8762"/>
                </a:lnTo>
                <a:lnTo>
                  <a:pt x="0" y="30353"/>
                </a:lnTo>
                <a:lnTo>
                  <a:pt x="6604" y="39116"/>
                </a:lnTo>
                <a:lnTo>
                  <a:pt x="22860" y="39116"/>
                </a:lnTo>
                <a:lnTo>
                  <a:pt x="29337" y="30353"/>
                </a:lnTo>
                <a:lnTo>
                  <a:pt x="29337" y="8762"/>
                </a:lnTo>
                <a:lnTo>
                  <a:pt x="2286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61692" y="4364864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511" y="0"/>
                </a:moveTo>
                <a:lnTo>
                  <a:pt x="14948" y="2563"/>
                </a:lnTo>
                <a:lnTo>
                  <a:pt x="7159" y="9556"/>
                </a:lnTo>
                <a:lnTo>
                  <a:pt x="1918" y="19931"/>
                </a:lnTo>
                <a:lnTo>
                  <a:pt x="0" y="32638"/>
                </a:lnTo>
                <a:lnTo>
                  <a:pt x="1918" y="45273"/>
                </a:lnTo>
                <a:lnTo>
                  <a:pt x="7159" y="55610"/>
                </a:lnTo>
                <a:lnTo>
                  <a:pt x="14948" y="62589"/>
                </a:lnTo>
                <a:lnTo>
                  <a:pt x="24511" y="65150"/>
                </a:lnTo>
                <a:lnTo>
                  <a:pt x="34000" y="62589"/>
                </a:lnTo>
                <a:lnTo>
                  <a:pt x="41751" y="55610"/>
                </a:lnTo>
                <a:lnTo>
                  <a:pt x="46978" y="45273"/>
                </a:lnTo>
                <a:lnTo>
                  <a:pt x="48895" y="32638"/>
                </a:lnTo>
                <a:lnTo>
                  <a:pt x="46978" y="19931"/>
                </a:lnTo>
                <a:lnTo>
                  <a:pt x="41751" y="9556"/>
                </a:lnTo>
                <a:lnTo>
                  <a:pt x="34000" y="2563"/>
                </a:lnTo>
                <a:lnTo>
                  <a:pt x="24511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66644" y="446392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558" y="0"/>
                </a:moveTo>
                <a:lnTo>
                  <a:pt x="11947" y="2051"/>
                </a:lnTo>
                <a:lnTo>
                  <a:pt x="5730" y="7651"/>
                </a:lnTo>
                <a:lnTo>
                  <a:pt x="1537" y="15966"/>
                </a:lnTo>
                <a:lnTo>
                  <a:pt x="0" y="26162"/>
                </a:lnTo>
                <a:lnTo>
                  <a:pt x="1537" y="36284"/>
                </a:lnTo>
                <a:lnTo>
                  <a:pt x="5730" y="44561"/>
                </a:lnTo>
                <a:lnTo>
                  <a:pt x="11947" y="50147"/>
                </a:lnTo>
                <a:lnTo>
                  <a:pt x="19558" y="52196"/>
                </a:lnTo>
                <a:lnTo>
                  <a:pt x="27168" y="50147"/>
                </a:lnTo>
                <a:lnTo>
                  <a:pt x="33385" y="44561"/>
                </a:lnTo>
                <a:lnTo>
                  <a:pt x="37578" y="36284"/>
                </a:lnTo>
                <a:lnTo>
                  <a:pt x="39115" y="26162"/>
                </a:lnTo>
                <a:lnTo>
                  <a:pt x="37578" y="15966"/>
                </a:lnTo>
                <a:lnTo>
                  <a:pt x="33385" y="7651"/>
                </a:lnTo>
                <a:lnTo>
                  <a:pt x="27168" y="2051"/>
                </a:lnTo>
                <a:lnTo>
                  <a:pt x="1955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1470" y="4550028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860" y="0"/>
                </a:moveTo>
                <a:lnTo>
                  <a:pt x="6604" y="0"/>
                </a:lnTo>
                <a:lnTo>
                  <a:pt x="0" y="8763"/>
                </a:lnTo>
                <a:lnTo>
                  <a:pt x="0" y="30353"/>
                </a:lnTo>
                <a:lnTo>
                  <a:pt x="6604" y="39116"/>
                </a:lnTo>
                <a:lnTo>
                  <a:pt x="22860" y="39116"/>
                </a:lnTo>
                <a:lnTo>
                  <a:pt x="29337" y="30353"/>
                </a:lnTo>
                <a:lnTo>
                  <a:pt x="29337" y="8763"/>
                </a:lnTo>
                <a:lnTo>
                  <a:pt x="22860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47468" y="3799332"/>
            <a:ext cx="7213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9701" y="2376804"/>
            <a:ext cx="2825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7418" y="5043170"/>
            <a:ext cx="4527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nsor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97225" y="4899915"/>
            <a:ext cx="377952" cy="503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5702" y="4898390"/>
            <a:ext cx="381000" cy="506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1213" y="4971797"/>
            <a:ext cx="271284" cy="34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49131" y="3645662"/>
            <a:ext cx="474052" cy="4838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9132" y="3645028"/>
            <a:ext cx="474345" cy="234315"/>
          </a:xfrm>
          <a:custGeom>
            <a:avLst/>
            <a:gdLst/>
            <a:ahLst/>
            <a:cxnLst/>
            <a:rect l="l" t="t" r="r" b="b"/>
            <a:pathLst>
              <a:path w="474344" h="234314">
                <a:moveTo>
                  <a:pt x="236308" y="0"/>
                </a:moveTo>
                <a:lnTo>
                  <a:pt x="211162" y="1143"/>
                </a:lnTo>
                <a:lnTo>
                  <a:pt x="186143" y="1143"/>
                </a:lnTo>
                <a:lnTo>
                  <a:pt x="162394" y="3556"/>
                </a:lnTo>
                <a:lnTo>
                  <a:pt x="141782" y="7239"/>
                </a:lnTo>
                <a:lnTo>
                  <a:pt x="119634" y="9652"/>
                </a:lnTo>
                <a:lnTo>
                  <a:pt x="100431" y="14478"/>
                </a:lnTo>
                <a:lnTo>
                  <a:pt x="82702" y="18161"/>
                </a:lnTo>
                <a:lnTo>
                  <a:pt x="66459" y="24256"/>
                </a:lnTo>
                <a:lnTo>
                  <a:pt x="26581" y="44831"/>
                </a:lnTo>
                <a:lnTo>
                  <a:pt x="2959" y="75311"/>
                </a:lnTo>
                <a:lnTo>
                  <a:pt x="0" y="84962"/>
                </a:lnTo>
                <a:lnTo>
                  <a:pt x="0" y="149352"/>
                </a:lnTo>
                <a:lnTo>
                  <a:pt x="2959" y="157861"/>
                </a:lnTo>
                <a:lnTo>
                  <a:pt x="5905" y="166370"/>
                </a:lnTo>
                <a:lnTo>
                  <a:pt x="11810" y="173609"/>
                </a:lnTo>
                <a:lnTo>
                  <a:pt x="17729" y="183387"/>
                </a:lnTo>
                <a:lnTo>
                  <a:pt x="26581" y="190627"/>
                </a:lnTo>
                <a:lnTo>
                  <a:pt x="38404" y="196723"/>
                </a:lnTo>
                <a:lnTo>
                  <a:pt x="51688" y="203962"/>
                </a:lnTo>
                <a:lnTo>
                  <a:pt x="100431" y="219837"/>
                </a:lnTo>
                <a:lnTo>
                  <a:pt x="141782" y="227075"/>
                </a:lnTo>
                <a:lnTo>
                  <a:pt x="162394" y="229489"/>
                </a:lnTo>
                <a:lnTo>
                  <a:pt x="186143" y="233172"/>
                </a:lnTo>
                <a:lnTo>
                  <a:pt x="211162" y="234315"/>
                </a:lnTo>
                <a:lnTo>
                  <a:pt x="236308" y="234315"/>
                </a:lnTo>
                <a:lnTo>
                  <a:pt x="262851" y="234315"/>
                </a:lnTo>
                <a:lnTo>
                  <a:pt x="286473" y="233172"/>
                </a:lnTo>
                <a:lnTo>
                  <a:pt x="311619" y="229489"/>
                </a:lnTo>
                <a:lnTo>
                  <a:pt x="332320" y="227075"/>
                </a:lnTo>
                <a:lnTo>
                  <a:pt x="373595" y="219837"/>
                </a:lnTo>
                <a:lnTo>
                  <a:pt x="422363" y="203962"/>
                </a:lnTo>
                <a:lnTo>
                  <a:pt x="435698" y="196723"/>
                </a:lnTo>
                <a:lnTo>
                  <a:pt x="447509" y="190627"/>
                </a:lnTo>
                <a:lnTo>
                  <a:pt x="472655" y="157861"/>
                </a:lnTo>
                <a:lnTo>
                  <a:pt x="474052" y="149352"/>
                </a:lnTo>
                <a:lnTo>
                  <a:pt x="474052" y="84962"/>
                </a:lnTo>
                <a:lnTo>
                  <a:pt x="472655" y="75311"/>
                </a:lnTo>
                <a:lnTo>
                  <a:pt x="468210" y="67945"/>
                </a:lnTo>
                <a:lnTo>
                  <a:pt x="463765" y="59436"/>
                </a:lnTo>
                <a:lnTo>
                  <a:pt x="422363" y="30353"/>
                </a:lnTo>
                <a:lnTo>
                  <a:pt x="373595" y="14478"/>
                </a:lnTo>
                <a:lnTo>
                  <a:pt x="354418" y="9652"/>
                </a:lnTo>
                <a:lnTo>
                  <a:pt x="332320" y="7239"/>
                </a:lnTo>
                <a:lnTo>
                  <a:pt x="311619" y="3556"/>
                </a:lnTo>
                <a:lnTo>
                  <a:pt x="286473" y="1143"/>
                </a:lnTo>
                <a:lnTo>
                  <a:pt x="262851" y="1143"/>
                </a:lnTo>
                <a:lnTo>
                  <a:pt x="236308" y="0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0361" y="3802888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4" h="34289">
                <a:moveTo>
                  <a:pt x="19202" y="34036"/>
                </a:moveTo>
                <a:lnTo>
                  <a:pt x="11810" y="32766"/>
                </a:lnTo>
                <a:lnTo>
                  <a:pt x="4432" y="27939"/>
                </a:lnTo>
                <a:lnTo>
                  <a:pt x="1473" y="24256"/>
                </a:lnTo>
                <a:lnTo>
                  <a:pt x="0" y="15748"/>
                </a:lnTo>
                <a:lnTo>
                  <a:pt x="1473" y="10922"/>
                </a:lnTo>
                <a:lnTo>
                  <a:pt x="4432" y="6095"/>
                </a:lnTo>
                <a:lnTo>
                  <a:pt x="11810" y="1143"/>
                </a:lnTo>
                <a:lnTo>
                  <a:pt x="19202" y="0"/>
                </a:lnTo>
                <a:lnTo>
                  <a:pt x="26581" y="1143"/>
                </a:lnTo>
                <a:lnTo>
                  <a:pt x="33972" y="6095"/>
                </a:lnTo>
                <a:lnTo>
                  <a:pt x="36918" y="10922"/>
                </a:lnTo>
                <a:lnTo>
                  <a:pt x="38404" y="15748"/>
                </a:lnTo>
                <a:lnTo>
                  <a:pt x="36918" y="24256"/>
                </a:lnTo>
                <a:lnTo>
                  <a:pt x="33972" y="27939"/>
                </a:lnTo>
                <a:lnTo>
                  <a:pt x="26581" y="32766"/>
                </a:lnTo>
                <a:lnTo>
                  <a:pt x="19202" y="34036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53564" y="3723895"/>
            <a:ext cx="465455" cy="71755"/>
          </a:xfrm>
          <a:custGeom>
            <a:avLst/>
            <a:gdLst/>
            <a:ahLst/>
            <a:cxnLst/>
            <a:rect l="l" t="t" r="r" b="b"/>
            <a:pathLst>
              <a:path w="465455" h="71754">
                <a:moveTo>
                  <a:pt x="231876" y="71627"/>
                </a:moveTo>
                <a:lnTo>
                  <a:pt x="191998" y="71627"/>
                </a:lnTo>
                <a:lnTo>
                  <a:pt x="155041" y="68071"/>
                </a:lnTo>
                <a:lnTo>
                  <a:pt x="119621" y="59562"/>
                </a:lnTo>
                <a:lnTo>
                  <a:pt x="88607" y="52196"/>
                </a:lnTo>
                <a:lnTo>
                  <a:pt x="60553" y="41274"/>
                </a:lnTo>
                <a:lnTo>
                  <a:pt x="35445" y="29209"/>
                </a:lnTo>
                <a:lnTo>
                  <a:pt x="16243" y="15874"/>
                </a:lnTo>
                <a:lnTo>
                  <a:pt x="7378" y="7365"/>
                </a:lnTo>
                <a:lnTo>
                  <a:pt x="0" y="0"/>
                </a:lnTo>
                <a:lnTo>
                  <a:pt x="41351" y="26796"/>
                </a:lnTo>
                <a:lnTo>
                  <a:pt x="94526" y="44957"/>
                </a:lnTo>
                <a:lnTo>
                  <a:pt x="157962" y="58292"/>
                </a:lnTo>
                <a:lnTo>
                  <a:pt x="231876" y="63245"/>
                </a:lnTo>
                <a:lnTo>
                  <a:pt x="271754" y="61975"/>
                </a:lnTo>
                <a:lnTo>
                  <a:pt x="341096" y="52196"/>
                </a:lnTo>
                <a:lnTo>
                  <a:pt x="400278" y="36448"/>
                </a:lnTo>
                <a:lnTo>
                  <a:pt x="445998" y="13334"/>
                </a:lnTo>
                <a:lnTo>
                  <a:pt x="465175" y="0"/>
                </a:lnTo>
                <a:lnTo>
                  <a:pt x="429742" y="29209"/>
                </a:lnTo>
                <a:lnTo>
                  <a:pt x="376656" y="52196"/>
                </a:lnTo>
                <a:lnTo>
                  <a:pt x="345541" y="59562"/>
                </a:lnTo>
                <a:lnTo>
                  <a:pt x="310108" y="68071"/>
                </a:lnTo>
                <a:lnTo>
                  <a:pt x="273278" y="71627"/>
                </a:lnTo>
                <a:lnTo>
                  <a:pt x="231876" y="71627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49132" y="3968116"/>
            <a:ext cx="474345" cy="161925"/>
          </a:xfrm>
          <a:custGeom>
            <a:avLst/>
            <a:gdLst/>
            <a:ahLst/>
            <a:cxnLst/>
            <a:rect l="l" t="t" r="r" b="b"/>
            <a:pathLst>
              <a:path w="474344" h="161925">
                <a:moveTo>
                  <a:pt x="236308" y="72771"/>
                </a:moveTo>
                <a:lnTo>
                  <a:pt x="191985" y="71628"/>
                </a:lnTo>
                <a:lnTo>
                  <a:pt x="149186" y="66802"/>
                </a:lnTo>
                <a:lnTo>
                  <a:pt x="110769" y="60706"/>
                </a:lnTo>
                <a:lnTo>
                  <a:pt x="79756" y="52197"/>
                </a:lnTo>
                <a:lnTo>
                  <a:pt x="64985" y="46101"/>
                </a:lnTo>
                <a:lnTo>
                  <a:pt x="50215" y="41275"/>
                </a:lnTo>
                <a:lnTo>
                  <a:pt x="39878" y="35179"/>
                </a:lnTo>
                <a:lnTo>
                  <a:pt x="29540" y="29083"/>
                </a:lnTo>
                <a:lnTo>
                  <a:pt x="20675" y="21843"/>
                </a:lnTo>
                <a:lnTo>
                  <a:pt x="13296" y="14478"/>
                </a:lnTo>
                <a:lnTo>
                  <a:pt x="7391" y="7239"/>
                </a:lnTo>
                <a:lnTo>
                  <a:pt x="4432" y="0"/>
                </a:lnTo>
                <a:lnTo>
                  <a:pt x="0" y="5968"/>
                </a:lnTo>
                <a:lnTo>
                  <a:pt x="0" y="13335"/>
                </a:lnTo>
                <a:lnTo>
                  <a:pt x="0" y="76454"/>
                </a:lnTo>
                <a:lnTo>
                  <a:pt x="2959" y="84962"/>
                </a:lnTo>
                <a:lnTo>
                  <a:pt x="5905" y="93472"/>
                </a:lnTo>
                <a:lnTo>
                  <a:pt x="38404" y="123825"/>
                </a:lnTo>
                <a:lnTo>
                  <a:pt x="82702" y="141986"/>
                </a:lnTo>
                <a:lnTo>
                  <a:pt x="119634" y="150495"/>
                </a:lnTo>
                <a:lnTo>
                  <a:pt x="141782" y="155448"/>
                </a:lnTo>
                <a:lnTo>
                  <a:pt x="162394" y="157861"/>
                </a:lnTo>
                <a:lnTo>
                  <a:pt x="186143" y="160274"/>
                </a:lnTo>
                <a:lnTo>
                  <a:pt x="211162" y="161417"/>
                </a:lnTo>
                <a:lnTo>
                  <a:pt x="236308" y="161417"/>
                </a:lnTo>
                <a:lnTo>
                  <a:pt x="262851" y="161417"/>
                </a:lnTo>
                <a:lnTo>
                  <a:pt x="286473" y="160274"/>
                </a:lnTo>
                <a:lnTo>
                  <a:pt x="311619" y="157861"/>
                </a:lnTo>
                <a:lnTo>
                  <a:pt x="332320" y="155448"/>
                </a:lnTo>
                <a:lnTo>
                  <a:pt x="354418" y="150495"/>
                </a:lnTo>
                <a:lnTo>
                  <a:pt x="373595" y="146939"/>
                </a:lnTo>
                <a:lnTo>
                  <a:pt x="422363" y="129921"/>
                </a:lnTo>
                <a:lnTo>
                  <a:pt x="456399" y="109220"/>
                </a:lnTo>
                <a:lnTo>
                  <a:pt x="474052" y="76454"/>
                </a:lnTo>
                <a:lnTo>
                  <a:pt x="474052" y="13335"/>
                </a:lnTo>
                <a:lnTo>
                  <a:pt x="474052" y="5968"/>
                </a:lnTo>
                <a:lnTo>
                  <a:pt x="469607" y="0"/>
                </a:lnTo>
                <a:lnTo>
                  <a:pt x="434174" y="35179"/>
                </a:lnTo>
                <a:lnTo>
                  <a:pt x="423887" y="41275"/>
                </a:lnTo>
                <a:lnTo>
                  <a:pt x="409155" y="46101"/>
                </a:lnTo>
                <a:lnTo>
                  <a:pt x="395820" y="52197"/>
                </a:lnTo>
                <a:lnTo>
                  <a:pt x="363308" y="60706"/>
                </a:lnTo>
                <a:lnTo>
                  <a:pt x="324954" y="66802"/>
                </a:lnTo>
                <a:lnTo>
                  <a:pt x="282028" y="71628"/>
                </a:lnTo>
                <a:lnTo>
                  <a:pt x="236308" y="72771"/>
                </a:lnTo>
                <a:close/>
              </a:path>
            </a:pathLst>
          </a:custGeom>
          <a:ln w="6349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30361" y="4056760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4" h="34289">
                <a:moveTo>
                  <a:pt x="19202" y="33908"/>
                </a:moveTo>
                <a:lnTo>
                  <a:pt x="11810" y="32765"/>
                </a:lnTo>
                <a:lnTo>
                  <a:pt x="4432" y="27939"/>
                </a:lnTo>
                <a:lnTo>
                  <a:pt x="1473" y="24256"/>
                </a:lnTo>
                <a:lnTo>
                  <a:pt x="0" y="18161"/>
                </a:lnTo>
                <a:lnTo>
                  <a:pt x="1473" y="10921"/>
                </a:lnTo>
                <a:lnTo>
                  <a:pt x="4432" y="5968"/>
                </a:lnTo>
                <a:lnTo>
                  <a:pt x="11810" y="2412"/>
                </a:lnTo>
                <a:lnTo>
                  <a:pt x="19202" y="0"/>
                </a:lnTo>
                <a:lnTo>
                  <a:pt x="26581" y="2412"/>
                </a:lnTo>
                <a:lnTo>
                  <a:pt x="33972" y="5968"/>
                </a:lnTo>
                <a:lnTo>
                  <a:pt x="36918" y="10921"/>
                </a:lnTo>
                <a:lnTo>
                  <a:pt x="38404" y="18161"/>
                </a:lnTo>
                <a:lnTo>
                  <a:pt x="36918" y="24256"/>
                </a:lnTo>
                <a:lnTo>
                  <a:pt x="33972" y="27939"/>
                </a:lnTo>
                <a:lnTo>
                  <a:pt x="26581" y="32765"/>
                </a:lnTo>
                <a:lnTo>
                  <a:pt x="19202" y="33908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49132" y="3842893"/>
            <a:ext cx="474345" cy="161925"/>
          </a:xfrm>
          <a:custGeom>
            <a:avLst/>
            <a:gdLst/>
            <a:ahLst/>
            <a:cxnLst/>
            <a:rect l="l" t="t" r="r" b="b"/>
            <a:pathLst>
              <a:path w="474344" h="161925">
                <a:moveTo>
                  <a:pt x="236308" y="72897"/>
                </a:moveTo>
                <a:lnTo>
                  <a:pt x="191985" y="71754"/>
                </a:lnTo>
                <a:lnTo>
                  <a:pt x="150583" y="66801"/>
                </a:lnTo>
                <a:lnTo>
                  <a:pt x="79756" y="51053"/>
                </a:lnTo>
                <a:lnTo>
                  <a:pt x="39878" y="35305"/>
                </a:lnTo>
                <a:lnTo>
                  <a:pt x="7391" y="7365"/>
                </a:lnTo>
                <a:lnTo>
                  <a:pt x="4432" y="0"/>
                </a:lnTo>
                <a:lnTo>
                  <a:pt x="0" y="6095"/>
                </a:lnTo>
                <a:lnTo>
                  <a:pt x="0" y="12191"/>
                </a:lnTo>
                <a:lnTo>
                  <a:pt x="0" y="76580"/>
                </a:lnTo>
                <a:lnTo>
                  <a:pt x="2959" y="85089"/>
                </a:lnTo>
                <a:lnTo>
                  <a:pt x="5905" y="93598"/>
                </a:lnTo>
                <a:lnTo>
                  <a:pt x="11810" y="100837"/>
                </a:lnTo>
                <a:lnTo>
                  <a:pt x="17729" y="110616"/>
                </a:lnTo>
                <a:lnTo>
                  <a:pt x="26581" y="117855"/>
                </a:lnTo>
                <a:lnTo>
                  <a:pt x="38404" y="125221"/>
                </a:lnTo>
                <a:lnTo>
                  <a:pt x="51688" y="131190"/>
                </a:lnTo>
                <a:lnTo>
                  <a:pt x="66459" y="136143"/>
                </a:lnTo>
                <a:lnTo>
                  <a:pt x="82702" y="142112"/>
                </a:lnTo>
                <a:lnTo>
                  <a:pt x="100431" y="147065"/>
                </a:lnTo>
                <a:lnTo>
                  <a:pt x="119634" y="150621"/>
                </a:lnTo>
                <a:lnTo>
                  <a:pt x="141782" y="155574"/>
                </a:lnTo>
                <a:lnTo>
                  <a:pt x="162394" y="157987"/>
                </a:lnTo>
                <a:lnTo>
                  <a:pt x="186143" y="160400"/>
                </a:lnTo>
                <a:lnTo>
                  <a:pt x="211162" y="161543"/>
                </a:lnTo>
                <a:lnTo>
                  <a:pt x="236308" y="161543"/>
                </a:lnTo>
                <a:lnTo>
                  <a:pt x="262851" y="161543"/>
                </a:lnTo>
                <a:lnTo>
                  <a:pt x="286473" y="160400"/>
                </a:lnTo>
                <a:lnTo>
                  <a:pt x="311619" y="157987"/>
                </a:lnTo>
                <a:lnTo>
                  <a:pt x="332320" y="155574"/>
                </a:lnTo>
                <a:lnTo>
                  <a:pt x="354418" y="150621"/>
                </a:lnTo>
                <a:lnTo>
                  <a:pt x="373595" y="147065"/>
                </a:lnTo>
                <a:lnTo>
                  <a:pt x="391375" y="142112"/>
                </a:lnTo>
                <a:lnTo>
                  <a:pt x="407631" y="136143"/>
                </a:lnTo>
                <a:lnTo>
                  <a:pt x="422363" y="131190"/>
                </a:lnTo>
                <a:lnTo>
                  <a:pt x="456399" y="110616"/>
                </a:lnTo>
                <a:lnTo>
                  <a:pt x="474052" y="76580"/>
                </a:lnTo>
                <a:lnTo>
                  <a:pt x="474052" y="12191"/>
                </a:lnTo>
                <a:lnTo>
                  <a:pt x="472655" y="6095"/>
                </a:lnTo>
                <a:lnTo>
                  <a:pt x="469607" y="0"/>
                </a:lnTo>
                <a:lnTo>
                  <a:pt x="434174" y="35305"/>
                </a:lnTo>
                <a:lnTo>
                  <a:pt x="395820" y="51053"/>
                </a:lnTo>
                <a:lnTo>
                  <a:pt x="323430" y="66801"/>
                </a:lnTo>
                <a:lnTo>
                  <a:pt x="282028" y="71754"/>
                </a:lnTo>
                <a:lnTo>
                  <a:pt x="236308" y="72897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30361" y="3929126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4" h="34289">
                <a:moveTo>
                  <a:pt x="19202" y="34036"/>
                </a:moveTo>
                <a:lnTo>
                  <a:pt x="11810" y="32893"/>
                </a:lnTo>
                <a:lnTo>
                  <a:pt x="4432" y="27940"/>
                </a:lnTo>
                <a:lnTo>
                  <a:pt x="1473" y="24384"/>
                </a:lnTo>
                <a:lnTo>
                  <a:pt x="0" y="17018"/>
                </a:lnTo>
                <a:lnTo>
                  <a:pt x="1473" y="11049"/>
                </a:lnTo>
                <a:lnTo>
                  <a:pt x="4432" y="6096"/>
                </a:lnTo>
                <a:lnTo>
                  <a:pt x="11810" y="1269"/>
                </a:lnTo>
                <a:lnTo>
                  <a:pt x="19202" y="0"/>
                </a:lnTo>
                <a:lnTo>
                  <a:pt x="26581" y="1269"/>
                </a:lnTo>
                <a:lnTo>
                  <a:pt x="33972" y="6096"/>
                </a:lnTo>
                <a:lnTo>
                  <a:pt x="36918" y="11049"/>
                </a:lnTo>
                <a:lnTo>
                  <a:pt x="38404" y="17018"/>
                </a:lnTo>
                <a:lnTo>
                  <a:pt x="36918" y="24384"/>
                </a:lnTo>
                <a:lnTo>
                  <a:pt x="33972" y="27940"/>
                </a:lnTo>
                <a:lnTo>
                  <a:pt x="26581" y="32893"/>
                </a:lnTo>
                <a:lnTo>
                  <a:pt x="19202" y="34036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227323" y="1876806"/>
            <a:ext cx="74803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4940">
              <a:lnSpc>
                <a:spcPts val="1300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Action 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nit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19666" y="2401335"/>
            <a:ext cx="337185" cy="415925"/>
          </a:xfrm>
          <a:custGeom>
            <a:avLst/>
            <a:gdLst/>
            <a:ahLst/>
            <a:cxnLst/>
            <a:rect l="l" t="t" r="r" b="b"/>
            <a:pathLst>
              <a:path w="337185" h="415925">
                <a:moveTo>
                  <a:pt x="228465" y="0"/>
                </a:moveTo>
                <a:lnTo>
                  <a:pt x="186340" y="3203"/>
                </a:lnTo>
                <a:lnTo>
                  <a:pt x="143051" y="17530"/>
                </a:lnTo>
                <a:lnTo>
                  <a:pt x="100862" y="42518"/>
                </a:lnTo>
                <a:lnTo>
                  <a:pt x="62039" y="77705"/>
                </a:lnTo>
                <a:lnTo>
                  <a:pt x="30806" y="119737"/>
                </a:lnTo>
                <a:lnTo>
                  <a:pt x="10044" y="164154"/>
                </a:lnTo>
                <a:lnTo>
                  <a:pt x="0" y="208642"/>
                </a:lnTo>
                <a:lnTo>
                  <a:pt x="919" y="250886"/>
                </a:lnTo>
                <a:lnTo>
                  <a:pt x="13050" y="288572"/>
                </a:lnTo>
                <a:lnTo>
                  <a:pt x="36639" y="319386"/>
                </a:lnTo>
                <a:lnTo>
                  <a:pt x="143065" y="415906"/>
                </a:lnTo>
                <a:lnTo>
                  <a:pt x="274764" y="270618"/>
                </a:lnTo>
                <a:lnTo>
                  <a:pt x="305997" y="228541"/>
                </a:lnTo>
                <a:lnTo>
                  <a:pt x="326759" y="184107"/>
                </a:lnTo>
                <a:lnTo>
                  <a:pt x="336804" y="139617"/>
                </a:lnTo>
                <a:lnTo>
                  <a:pt x="335884" y="97371"/>
                </a:lnTo>
                <a:lnTo>
                  <a:pt x="323753" y="59668"/>
                </a:lnTo>
                <a:lnTo>
                  <a:pt x="300164" y="28810"/>
                </a:lnTo>
                <a:lnTo>
                  <a:pt x="267162" y="8381"/>
                </a:lnTo>
                <a:lnTo>
                  <a:pt x="228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91611" y="2494408"/>
            <a:ext cx="192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04040"/>
                </a:solidFill>
                <a:latin typeface="Calibri"/>
                <a:cs typeface="Calibri"/>
              </a:rPr>
              <a:t>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63621" y="3435859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384" y="0"/>
                </a:moveTo>
                <a:lnTo>
                  <a:pt x="14894" y="2561"/>
                </a:lnTo>
                <a:lnTo>
                  <a:pt x="7143" y="9540"/>
                </a:lnTo>
                <a:lnTo>
                  <a:pt x="1916" y="19877"/>
                </a:lnTo>
                <a:lnTo>
                  <a:pt x="0" y="32512"/>
                </a:lnTo>
                <a:lnTo>
                  <a:pt x="1916" y="45219"/>
                </a:lnTo>
                <a:lnTo>
                  <a:pt x="7143" y="55594"/>
                </a:lnTo>
                <a:lnTo>
                  <a:pt x="14894" y="62587"/>
                </a:lnTo>
                <a:lnTo>
                  <a:pt x="24384" y="65150"/>
                </a:lnTo>
                <a:lnTo>
                  <a:pt x="33946" y="62587"/>
                </a:lnTo>
                <a:lnTo>
                  <a:pt x="41735" y="55594"/>
                </a:lnTo>
                <a:lnTo>
                  <a:pt x="46976" y="45219"/>
                </a:lnTo>
                <a:lnTo>
                  <a:pt x="48894" y="32512"/>
                </a:lnTo>
                <a:lnTo>
                  <a:pt x="46976" y="19877"/>
                </a:lnTo>
                <a:lnTo>
                  <a:pt x="41735" y="9540"/>
                </a:lnTo>
                <a:lnTo>
                  <a:pt x="33946" y="2561"/>
                </a:lnTo>
                <a:lnTo>
                  <a:pt x="24384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68573" y="334975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431" y="0"/>
                </a:moveTo>
                <a:lnTo>
                  <a:pt x="11840" y="2051"/>
                </a:lnTo>
                <a:lnTo>
                  <a:pt x="5667" y="7651"/>
                </a:lnTo>
                <a:lnTo>
                  <a:pt x="1518" y="15966"/>
                </a:lnTo>
                <a:lnTo>
                  <a:pt x="0" y="26162"/>
                </a:lnTo>
                <a:lnTo>
                  <a:pt x="1518" y="36284"/>
                </a:lnTo>
                <a:lnTo>
                  <a:pt x="5667" y="44561"/>
                </a:lnTo>
                <a:lnTo>
                  <a:pt x="11840" y="50147"/>
                </a:lnTo>
                <a:lnTo>
                  <a:pt x="19431" y="52197"/>
                </a:lnTo>
                <a:lnTo>
                  <a:pt x="27094" y="50147"/>
                </a:lnTo>
                <a:lnTo>
                  <a:pt x="33305" y="44561"/>
                </a:lnTo>
                <a:lnTo>
                  <a:pt x="37468" y="36284"/>
                </a:lnTo>
                <a:lnTo>
                  <a:pt x="38988" y="26162"/>
                </a:lnTo>
                <a:lnTo>
                  <a:pt x="37468" y="15966"/>
                </a:lnTo>
                <a:lnTo>
                  <a:pt x="33305" y="7651"/>
                </a:lnTo>
                <a:lnTo>
                  <a:pt x="27094" y="2051"/>
                </a:lnTo>
                <a:lnTo>
                  <a:pt x="1943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73399" y="3276727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732" y="0"/>
                </a:moveTo>
                <a:lnTo>
                  <a:pt x="6603" y="0"/>
                </a:lnTo>
                <a:lnTo>
                  <a:pt x="0" y="8762"/>
                </a:lnTo>
                <a:lnTo>
                  <a:pt x="0" y="30352"/>
                </a:lnTo>
                <a:lnTo>
                  <a:pt x="6603" y="39115"/>
                </a:lnTo>
                <a:lnTo>
                  <a:pt x="22732" y="39115"/>
                </a:lnTo>
                <a:lnTo>
                  <a:pt x="29337" y="30352"/>
                </a:lnTo>
                <a:lnTo>
                  <a:pt x="29337" y="8762"/>
                </a:lnTo>
                <a:lnTo>
                  <a:pt x="22732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3621" y="3018664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5">
                <a:moveTo>
                  <a:pt x="24384" y="0"/>
                </a:moveTo>
                <a:lnTo>
                  <a:pt x="14894" y="2563"/>
                </a:lnTo>
                <a:lnTo>
                  <a:pt x="7143" y="9556"/>
                </a:lnTo>
                <a:lnTo>
                  <a:pt x="1916" y="19931"/>
                </a:lnTo>
                <a:lnTo>
                  <a:pt x="0" y="32638"/>
                </a:lnTo>
                <a:lnTo>
                  <a:pt x="1916" y="45327"/>
                </a:lnTo>
                <a:lnTo>
                  <a:pt x="7143" y="55657"/>
                </a:lnTo>
                <a:lnTo>
                  <a:pt x="14894" y="62607"/>
                </a:lnTo>
                <a:lnTo>
                  <a:pt x="24384" y="65150"/>
                </a:lnTo>
                <a:lnTo>
                  <a:pt x="33946" y="62607"/>
                </a:lnTo>
                <a:lnTo>
                  <a:pt x="41735" y="55657"/>
                </a:lnTo>
                <a:lnTo>
                  <a:pt x="46976" y="45327"/>
                </a:lnTo>
                <a:lnTo>
                  <a:pt x="48894" y="32638"/>
                </a:lnTo>
                <a:lnTo>
                  <a:pt x="46976" y="19931"/>
                </a:lnTo>
                <a:lnTo>
                  <a:pt x="41735" y="9556"/>
                </a:lnTo>
                <a:lnTo>
                  <a:pt x="33946" y="2563"/>
                </a:lnTo>
                <a:lnTo>
                  <a:pt x="24384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68573" y="3117724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5">
                <a:moveTo>
                  <a:pt x="19431" y="0"/>
                </a:moveTo>
                <a:lnTo>
                  <a:pt x="11840" y="2051"/>
                </a:lnTo>
                <a:lnTo>
                  <a:pt x="5667" y="7651"/>
                </a:lnTo>
                <a:lnTo>
                  <a:pt x="1518" y="15966"/>
                </a:lnTo>
                <a:lnTo>
                  <a:pt x="0" y="26162"/>
                </a:lnTo>
                <a:lnTo>
                  <a:pt x="1518" y="36284"/>
                </a:lnTo>
                <a:lnTo>
                  <a:pt x="5667" y="44561"/>
                </a:lnTo>
                <a:lnTo>
                  <a:pt x="11840" y="50147"/>
                </a:lnTo>
                <a:lnTo>
                  <a:pt x="19431" y="52197"/>
                </a:lnTo>
                <a:lnTo>
                  <a:pt x="27094" y="50147"/>
                </a:lnTo>
                <a:lnTo>
                  <a:pt x="33305" y="44561"/>
                </a:lnTo>
                <a:lnTo>
                  <a:pt x="37468" y="36284"/>
                </a:lnTo>
                <a:lnTo>
                  <a:pt x="38988" y="26162"/>
                </a:lnTo>
                <a:lnTo>
                  <a:pt x="37468" y="15966"/>
                </a:lnTo>
                <a:lnTo>
                  <a:pt x="33305" y="7651"/>
                </a:lnTo>
                <a:lnTo>
                  <a:pt x="27094" y="2051"/>
                </a:lnTo>
                <a:lnTo>
                  <a:pt x="1943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73399" y="3203829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69">
                <a:moveTo>
                  <a:pt x="22732" y="0"/>
                </a:moveTo>
                <a:lnTo>
                  <a:pt x="6603" y="0"/>
                </a:lnTo>
                <a:lnTo>
                  <a:pt x="0" y="8762"/>
                </a:lnTo>
                <a:lnTo>
                  <a:pt x="0" y="30353"/>
                </a:lnTo>
                <a:lnTo>
                  <a:pt x="6603" y="39116"/>
                </a:lnTo>
                <a:lnTo>
                  <a:pt x="22732" y="39116"/>
                </a:lnTo>
                <a:lnTo>
                  <a:pt x="29337" y="30353"/>
                </a:lnTo>
                <a:lnTo>
                  <a:pt x="29337" y="8762"/>
                </a:lnTo>
                <a:lnTo>
                  <a:pt x="22732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3621" y="4782059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384" y="0"/>
                </a:moveTo>
                <a:lnTo>
                  <a:pt x="14894" y="2561"/>
                </a:lnTo>
                <a:lnTo>
                  <a:pt x="7143" y="9540"/>
                </a:lnTo>
                <a:lnTo>
                  <a:pt x="1916" y="19877"/>
                </a:lnTo>
                <a:lnTo>
                  <a:pt x="0" y="32512"/>
                </a:lnTo>
                <a:lnTo>
                  <a:pt x="1916" y="45219"/>
                </a:lnTo>
                <a:lnTo>
                  <a:pt x="7143" y="55594"/>
                </a:lnTo>
                <a:lnTo>
                  <a:pt x="14894" y="62587"/>
                </a:lnTo>
                <a:lnTo>
                  <a:pt x="24384" y="65151"/>
                </a:lnTo>
                <a:lnTo>
                  <a:pt x="33946" y="62587"/>
                </a:lnTo>
                <a:lnTo>
                  <a:pt x="41735" y="55594"/>
                </a:lnTo>
                <a:lnTo>
                  <a:pt x="46976" y="45219"/>
                </a:lnTo>
                <a:lnTo>
                  <a:pt x="48894" y="32512"/>
                </a:lnTo>
                <a:lnTo>
                  <a:pt x="46976" y="19877"/>
                </a:lnTo>
                <a:lnTo>
                  <a:pt x="41735" y="9540"/>
                </a:lnTo>
                <a:lnTo>
                  <a:pt x="33946" y="2561"/>
                </a:lnTo>
                <a:lnTo>
                  <a:pt x="24384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68573" y="469595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431" y="0"/>
                </a:moveTo>
                <a:lnTo>
                  <a:pt x="11840" y="2049"/>
                </a:lnTo>
                <a:lnTo>
                  <a:pt x="5667" y="7635"/>
                </a:lnTo>
                <a:lnTo>
                  <a:pt x="1518" y="15912"/>
                </a:lnTo>
                <a:lnTo>
                  <a:pt x="0" y="26035"/>
                </a:lnTo>
                <a:lnTo>
                  <a:pt x="1518" y="36230"/>
                </a:lnTo>
                <a:lnTo>
                  <a:pt x="5667" y="44545"/>
                </a:lnTo>
                <a:lnTo>
                  <a:pt x="11840" y="50145"/>
                </a:lnTo>
                <a:lnTo>
                  <a:pt x="19431" y="52197"/>
                </a:lnTo>
                <a:lnTo>
                  <a:pt x="27094" y="50145"/>
                </a:lnTo>
                <a:lnTo>
                  <a:pt x="33305" y="44545"/>
                </a:lnTo>
                <a:lnTo>
                  <a:pt x="37468" y="36230"/>
                </a:lnTo>
                <a:lnTo>
                  <a:pt x="38988" y="26035"/>
                </a:lnTo>
                <a:lnTo>
                  <a:pt x="37468" y="15912"/>
                </a:lnTo>
                <a:lnTo>
                  <a:pt x="33305" y="7635"/>
                </a:lnTo>
                <a:lnTo>
                  <a:pt x="27094" y="2049"/>
                </a:lnTo>
                <a:lnTo>
                  <a:pt x="1943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73399" y="4622927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732" y="0"/>
                </a:moveTo>
                <a:lnTo>
                  <a:pt x="6603" y="0"/>
                </a:lnTo>
                <a:lnTo>
                  <a:pt x="0" y="8762"/>
                </a:lnTo>
                <a:lnTo>
                  <a:pt x="0" y="30353"/>
                </a:lnTo>
                <a:lnTo>
                  <a:pt x="6603" y="39116"/>
                </a:lnTo>
                <a:lnTo>
                  <a:pt x="22732" y="39116"/>
                </a:lnTo>
                <a:lnTo>
                  <a:pt x="29337" y="30353"/>
                </a:lnTo>
                <a:lnTo>
                  <a:pt x="29337" y="8762"/>
                </a:lnTo>
                <a:lnTo>
                  <a:pt x="22732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63621" y="4364864"/>
            <a:ext cx="48895" cy="65405"/>
          </a:xfrm>
          <a:custGeom>
            <a:avLst/>
            <a:gdLst/>
            <a:ahLst/>
            <a:cxnLst/>
            <a:rect l="l" t="t" r="r" b="b"/>
            <a:pathLst>
              <a:path w="48894" h="65404">
                <a:moveTo>
                  <a:pt x="24384" y="0"/>
                </a:moveTo>
                <a:lnTo>
                  <a:pt x="14894" y="2563"/>
                </a:lnTo>
                <a:lnTo>
                  <a:pt x="7143" y="9556"/>
                </a:lnTo>
                <a:lnTo>
                  <a:pt x="1916" y="19931"/>
                </a:lnTo>
                <a:lnTo>
                  <a:pt x="0" y="32638"/>
                </a:lnTo>
                <a:lnTo>
                  <a:pt x="1916" y="45273"/>
                </a:lnTo>
                <a:lnTo>
                  <a:pt x="7143" y="55610"/>
                </a:lnTo>
                <a:lnTo>
                  <a:pt x="14894" y="62589"/>
                </a:lnTo>
                <a:lnTo>
                  <a:pt x="24384" y="65150"/>
                </a:lnTo>
                <a:lnTo>
                  <a:pt x="33946" y="62589"/>
                </a:lnTo>
                <a:lnTo>
                  <a:pt x="41735" y="55610"/>
                </a:lnTo>
                <a:lnTo>
                  <a:pt x="46976" y="45273"/>
                </a:lnTo>
                <a:lnTo>
                  <a:pt x="48894" y="32638"/>
                </a:lnTo>
                <a:lnTo>
                  <a:pt x="46976" y="19931"/>
                </a:lnTo>
                <a:lnTo>
                  <a:pt x="41735" y="9556"/>
                </a:lnTo>
                <a:lnTo>
                  <a:pt x="33946" y="2563"/>
                </a:lnTo>
                <a:lnTo>
                  <a:pt x="24384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68573" y="4463923"/>
            <a:ext cx="39370" cy="52705"/>
          </a:xfrm>
          <a:custGeom>
            <a:avLst/>
            <a:gdLst/>
            <a:ahLst/>
            <a:cxnLst/>
            <a:rect l="l" t="t" r="r" b="b"/>
            <a:pathLst>
              <a:path w="39369" h="52704">
                <a:moveTo>
                  <a:pt x="19431" y="0"/>
                </a:moveTo>
                <a:lnTo>
                  <a:pt x="11840" y="2051"/>
                </a:lnTo>
                <a:lnTo>
                  <a:pt x="5667" y="7651"/>
                </a:lnTo>
                <a:lnTo>
                  <a:pt x="1518" y="15966"/>
                </a:lnTo>
                <a:lnTo>
                  <a:pt x="0" y="26162"/>
                </a:lnTo>
                <a:lnTo>
                  <a:pt x="1518" y="36284"/>
                </a:lnTo>
                <a:lnTo>
                  <a:pt x="5667" y="44561"/>
                </a:lnTo>
                <a:lnTo>
                  <a:pt x="11840" y="50147"/>
                </a:lnTo>
                <a:lnTo>
                  <a:pt x="19431" y="52196"/>
                </a:lnTo>
                <a:lnTo>
                  <a:pt x="27094" y="50147"/>
                </a:lnTo>
                <a:lnTo>
                  <a:pt x="33305" y="44561"/>
                </a:lnTo>
                <a:lnTo>
                  <a:pt x="37468" y="36284"/>
                </a:lnTo>
                <a:lnTo>
                  <a:pt x="38988" y="26162"/>
                </a:lnTo>
                <a:lnTo>
                  <a:pt x="37468" y="15966"/>
                </a:lnTo>
                <a:lnTo>
                  <a:pt x="33305" y="7651"/>
                </a:lnTo>
                <a:lnTo>
                  <a:pt x="27094" y="2051"/>
                </a:lnTo>
                <a:lnTo>
                  <a:pt x="1943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73399" y="4550028"/>
            <a:ext cx="29845" cy="39370"/>
          </a:xfrm>
          <a:custGeom>
            <a:avLst/>
            <a:gdLst/>
            <a:ahLst/>
            <a:cxnLst/>
            <a:rect l="l" t="t" r="r" b="b"/>
            <a:pathLst>
              <a:path w="29844" h="39370">
                <a:moveTo>
                  <a:pt x="22732" y="0"/>
                </a:moveTo>
                <a:lnTo>
                  <a:pt x="6603" y="0"/>
                </a:lnTo>
                <a:lnTo>
                  <a:pt x="0" y="8763"/>
                </a:lnTo>
                <a:lnTo>
                  <a:pt x="0" y="30353"/>
                </a:lnTo>
                <a:lnTo>
                  <a:pt x="6603" y="39116"/>
                </a:lnTo>
                <a:lnTo>
                  <a:pt x="22732" y="39116"/>
                </a:lnTo>
                <a:lnTo>
                  <a:pt x="29337" y="30353"/>
                </a:lnTo>
                <a:lnTo>
                  <a:pt x="29337" y="8763"/>
                </a:lnTo>
                <a:lnTo>
                  <a:pt x="22732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99155" y="4899915"/>
            <a:ext cx="377825" cy="503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97630" y="4898390"/>
            <a:ext cx="381000" cy="506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3129" y="4971797"/>
            <a:ext cx="271284" cy="34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51022" y="3645662"/>
            <a:ext cx="474090" cy="4838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51023" y="3645028"/>
            <a:ext cx="474345" cy="234315"/>
          </a:xfrm>
          <a:custGeom>
            <a:avLst/>
            <a:gdLst/>
            <a:ahLst/>
            <a:cxnLst/>
            <a:rect l="l" t="t" r="r" b="b"/>
            <a:pathLst>
              <a:path w="474344" h="234314">
                <a:moveTo>
                  <a:pt x="236346" y="0"/>
                </a:moveTo>
                <a:lnTo>
                  <a:pt x="211200" y="1143"/>
                </a:lnTo>
                <a:lnTo>
                  <a:pt x="186054" y="1143"/>
                </a:lnTo>
                <a:lnTo>
                  <a:pt x="162432" y="3556"/>
                </a:lnTo>
                <a:lnTo>
                  <a:pt x="141731" y="7239"/>
                </a:lnTo>
                <a:lnTo>
                  <a:pt x="119633" y="9652"/>
                </a:lnTo>
                <a:lnTo>
                  <a:pt x="100456" y="14478"/>
                </a:lnTo>
                <a:lnTo>
                  <a:pt x="82676" y="18161"/>
                </a:lnTo>
                <a:lnTo>
                  <a:pt x="66420" y="24256"/>
                </a:lnTo>
                <a:lnTo>
                  <a:pt x="26542" y="44831"/>
                </a:lnTo>
                <a:lnTo>
                  <a:pt x="2920" y="75311"/>
                </a:lnTo>
                <a:lnTo>
                  <a:pt x="0" y="84962"/>
                </a:lnTo>
                <a:lnTo>
                  <a:pt x="0" y="149352"/>
                </a:lnTo>
                <a:lnTo>
                  <a:pt x="2920" y="157861"/>
                </a:lnTo>
                <a:lnTo>
                  <a:pt x="5968" y="166370"/>
                </a:lnTo>
                <a:lnTo>
                  <a:pt x="11810" y="173609"/>
                </a:lnTo>
                <a:lnTo>
                  <a:pt x="17779" y="183387"/>
                </a:lnTo>
                <a:lnTo>
                  <a:pt x="26542" y="190627"/>
                </a:lnTo>
                <a:lnTo>
                  <a:pt x="38353" y="196723"/>
                </a:lnTo>
                <a:lnTo>
                  <a:pt x="51688" y="203962"/>
                </a:lnTo>
                <a:lnTo>
                  <a:pt x="100456" y="219837"/>
                </a:lnTo>
                <a:lnTo>
                  <a:pt x="141731" y="227075"/>
                </a:lnTo>
                <a:lnTo>
                  <a:pt x="162432" y="229489"/>
                </a:lnTo>
                <a:lnTo>
                  <a:pt x="186054" y="233172"/>
                </a:lnTo>
                <a:lnTo>
                  <a:pt x="211200" y="234315"/>
                </a:lnTo>
                <a:lnTo>
                  <a:pt x="236346" y="234315"/>
                </a:lnTo>
                <a:lnTo>
                  <a:pt x="262889" y="234315"/>
                </a:lnTo>
                <a:lnTo>
                  <a:pt x="286511" y="233172"/>
                </a:lnTo>
                <a:lnTo>
                  <a:pt x="311657" y="229489"/>
                </a:lnTo>
                <a:lnTo>
                  <a:pt x="332358" y="227075"/>
                </a:lnTo>
                <a:lnTo>
                  <a:pt x="373633" y="219837"/>
                </a:lnTo>
                <a:lnTo>
                  <a:pt x="422401" y="203962"/>
                </a:lnTo>
                <a:lnTo>
                  <a:pt x="435736" y="196723"/>
                </a:lnTo>
                <a:lnTo>
                  <a:pt x="447547" y="190627"/>
                </a:lnTo>
                <a:lnTo>
                  <a:pt x="472566" y="157861"/>
                </a:lnTo>
                <a:lnTo>
                  <a:pt x="474090" y="149352"/>
                </a:lnTo>
                <a:lnTo>
                  <a:pt x="474090" y="84962"/>
                </a:lnTo>
                <a:lnTo>
                  <a:pt x="472566" y="75311"/>
                </a:lnTo>
                <a:lnTo>
                  <a:pt x="468121" y="67945"/>
                </a:lnTo>
                <a:lnTo>
                  <a:pt x="463803" y="59436"/>
                </a:lnTo>
                <a:lnTo>
                  <a:pt x="422401" y="30353"/>
                </a:lnTo>
                <a:lnTo>
                  <a:pt x="373633" y="14478"/>
                </a:lnTo>
                <a:lnTo>
                  <a:pt x="354456" y="9652"/>
                </a:lnTo>
                <a:lnTo>
                  <a:pt x="332358" y="7239"/>
                </a:lnTo>
                <a:lnTo>
                  <a:pt x="311657" y="3556"/>
                </a:lnTo>
                <a:lnTo>
                  <a:pt x="286511" y="1143"/>
                </a:lnTo>
                <a:lnTo>
                  <a:pt x="262889" y="1143"/>
                </a:lnTo>
                <a:lnTo>
                  <a:pt x="236346" y="0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32302" y="3802888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5" h="34289">
                <a:moveTo>
                  <a:pt x="19177" y="34036"/>
                </a:moveTo>
                <a:lnTo>
                  <a:pt x="11811" y="32766"/>
                </a:lnTo>
                <a:lnTo>
                  <a:pt x="4445" y="27939"/>
                </a:lnTo>
                <a:lnTo>
                  <a:pt x="1397" y="24256"/>
                </a:lnTo>
                <a:lnTo>
                  <a:pt x="0" y="15748"/>
                </a:lnTo>
                <a:lnTo>
                  <a:pt x="1397" y="10922"/>
                </a:lnTo>
                <a:lnTo>
                  <a:pt x="4445" y="6095"/>
                </a:lnTo>
                <a:lnTo>
                  <a:pt x="11811" y="1143"/>
                </a:lnTo>
                <a:lnTo>
                  <a:pt x="19177" y="0"/>
                </a:lnTo>
                <a:lnTo>
                  <a:pt x="26543" y="1143"/>
                </a:lnTo>
                <a:lnTo>
                  <a:pt x="33909" y="6095"/>
                </a:lnTo>
                <a:lnTo>
                  <a:pt x="36830" y="10922"/>
                </a:lnTo>
                <a:lnTo>
                  <a:pt x="38354" y="15748"/>
                </a:lnTo>
                <a:lnTo>
                  <a:pt x="36830" y="24256"/>
                </a:lnTo>
                <a:lnTo>
                  <a:pt x="33909" y="27939"/>
                </a:lnTo>
                <a:lnTo>
                  <a:pt x="26543" y="32766"/>
                </a:lnTo>
                <a:lnTo>
                  <a:pt x="19177" y="34036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55468" y="3723895"/>
            <a:ext cx="465455" cy="71755"/>
          </a:xfrm>
          <a:custGeom>
            <a:avLst/>
            <a:gdLst/>
            <a:ahLst/>
            <a:cxnLst/>
            <a:rect l="l" t="t" r="r" b="b"/>
            <a:pathLst>
              <a:path w="465455" h="71754">
                <a:moveTo>
                  <a:pt x="231901" y="71627"/>
                </a:moveTo>
                <a:lnTo>
                  <a:pt x="192024" y="71627"/>
                </a:lnTo>
                <a:lnTo>
                  <a:pt x="155066" y="68071"/>
                </a:lnTo>
                <a:lnTo>
                  <a:pt x="119633" y="59562"/>
                </a:lnTo>
                <a:lnTo>
                  <a:pt x="88645" y="52196"/>
                </a:lnTo>
                <a:lnTo>
                  <a:pt x="60578" y="41274"/>
                </a:lnTo>
                <a:lnTo>
                  <a:pt x="35432" y="29209"/>
                </a:lnTo>
                <a:lnTo>
                  <a:pt x="16256" y="15874"/>
                </a:lnTo>
                <a:lnTo>
                  <a:pt x="7365" y="7365"/>
                </a:lnTo>
                <a:lnTo>
                  <a:pt x="0" y="0"/>
                </a:lnTo>
                <a:lnTo>
                  <a:pt x="41401" y="26796"/>
                </a:lnTo>
                <a:lnTo>
                  <a:pt x="94487" y="44957"/>
                </a:lnTo>
                <a:lnTo>
                  <a:pt x="157987" y="58292"/>
                </a:lnTo>
                <a:lnTo>
                  <a:pt x="231901" y="63245"/>
                </a:lnTo>
                <a:lnTo>
                  <a:pt x="271780" y="61975"/>
                </a:lnTo>
                <a:lnTo>
                  <a:pt x="341121" y="52196"/>
                </a:lnTo>
                <a:lnTo>
                  <a:pt x="400176" y="36448"/>
                </a:lnTo>
                <a:lnTo>
                  <a:pt x="446024" y="13334"/>
                </a:lnTo>
                <a:lnTo>
                  <a:pt x="465200" y="0"/>
                </a:lnTo>
                <a:lnTo>
                  <a:pt x="429768" y="29209"/>
                </a:lnTo>
                <a:lnTo>
                  <a:pt x="376555" y="52196"/>
                </a:lnTo>
                <a:lnTo>
                  <a:pt x="345566" y="59562"/>
                </a:lnTo>
                <a:lnTo>
                  <a:pt x="310133" y="68071"/>
                </a:lnTo>
                <a:lnTo>
                  <a:pt x="273176" y="71627"/>
                </a:lnTo>
                <a:lnTo>
                  <a:pt x="231901" y="71627"/>
                </a:lnTo>
                <a:close/>
              </a:path>
            </a:pathLst>
          </a:custGeom>
          <a:ln w="6349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51023" y="3968116"/>
            <a:ext cx="474345" cy="161925"/>
          </a:xfrm>
          <a:custGeom>
            <a:avLst/>
            <a:gdLst/>
            <a:ahLst/>
            <a:cxnLst/>
            <a:rect l="l" t="t" r="r" b="b"/>
            <a:pathLst>
              <a:path w="474344" h="161925">
                <a:moveTo>
                  <a:pt x="236346" y="72771"/>
                </a:moveTo>
                <a:lnTo>
                  <a:pt x="192023" y="71628"/>
                </a:lnTo>
                <a:lnTo>
                  <a:pt x="149225" y="66802"/>
                </a:lnTo>
                <a:lnTo>
                  <a:pt x="110743" y="60706"/>
                </a:lnTo>
                <a:lnTo>
                  <a:pt x="79755" y="52197"/>
                </a:lnTo>
                <a:lnTo>
                  <a:pt x="65023" y="46101"/>
                </a:lnTo>
                <a:lnTo>
                  <a:pt x="50164" y="41275"/>
                </a:lnTo>
                <a:lnTo>
                  <a:pt x="39877" y="35179"/>
                </a:lnTo>
                <a:lnTo>
                  <a:pt x="29590" y="29083"/>
                </a:lnTo>
                <a:lnTo>
                  <a:pt x="20700" y="21843"/>
                </a:lnTo>
                <a:lnTo>
                  <a:pt x="13334" y="14478"/>
                </a:lnTo>
                <a:lnTo>
                  <a:pt x="7365" y="7239"/>
                </a:lnTo>
                <a:lnTo>
                  <a:pt x="4444" y="0"/>
                </a:lnTo>
                <a:lnTo>
                  <a:pt x="0" y="5968"/>
                </a:lnTo>
                <a:lnTo>
                  <a:pt x="0" y="13335"/>
                </a:lnTo>
                <a:lnTo>
                  <a:pt x="0" y="76454"/>
                </a:lnTo>
                <a:lnTo>
                  <a:pt x="2920" y="84962"/>
                </a:lnTo>
                <a:lnTo>
                  <a:pt x="5968" y="93472"/>
                </a:lnTo>
                <a:lnTo>
                  <a:pt x="38353" y="123825"/>
                </a:lnTo>
                <a:lnTo>
                  <a:pt x="82676" y="141986"/>
                </a:lnTo>
                <a:lnTo>
                  <a:pt x="119633" y="150495"/>
                </a:lnTo>
                <a:lnTo>
                  <a:pt x="141731" y="155448"/>
                </a:lnTo>
                <a:lnTo>
                  <a:pt x="162432" y="157861"/>
                </a:lnTo>
                <a:lnTo>
                  <a:pt x="186054" y="160274"/>
                </a:lnTo>
                <a:lnTo>
                  <a:pt x="211200" y="161417"/>
                </a:lnTo>
                <a:lnTo>
                  <a:pt x="236346" y="161417"/>
                </a:lnTo>
                <a:lnTo>
                  <a:pt x="262889" y="161417"/>
                </a:lnTo>
                <a:lnTo>
                  <a:pt x="286511" y="160274"/>
                </a:lnTo>
                <a:lnTo>
                  <a:pt x="311657" y="157861"/>
                </a:lnTo>
                <a:lnTo>
                  <a:pt x="332358" y="155448"/>
                </a:lnTo>
                <a:lnTo>
                  <a:pt x="354456" y="150495"/>
                </a:lnTo>
                <a:lnTo>
                  <a:pt x="373633" y="146939"/>
                </a:lnTo>
                <a:lnTo>
                  <a:pt x="422401" y="129921"/>
                </a:lnTo>
                <a:lnTo>
                  <a:pt x="456310" y="109220"/>
                </a:lnTo>
                <a:lnTo>
                  <a:pt x="468121" y="93472"/>
                </a:lnTo>
                <a:lnTo>
                  <a:pt x="472566" y="84962"/>
                </a:lnTo>
                <a:lnTo>
                  <a:pt x="474090" y="76454"/>
                </a:lnTo>
                <a:lnTo>
                  <a:pt x="474090" y="13335"/>
                </a:lnTo>
                <a:lnTo>
                  <a:pt x="474090" y="5968"/>
                </a:lnTo>
                <a:lnTo>
                  <a:pt x="469645" y="0"/>
                </a:lnTo>
                <a:lnTo>
                  <a:pt x="466725" y="7239"/>
                </a:lnTo>
                <a:lnTo>
                  <a:pt x="460755" y="14478"/>
                </a:lnTo>
                <a:lnTo>
                  <a:pt x="454913" y="21843"/>
                </a:lnTo>
                <a:lnTo>
                  <a:pt x="446023" y="29083"/>
                </a:lnTo>
                <a:lnTo>
                  <a:pt x="434213" y="35179"/>
                </a:lnTo>
                <a:lnTo>
                  <a:pt x="423925" y="41275"/>
                </a:lnTo>
                <a:lnTo>
                  <a:pt x="409066" y="46101"/>
                </a:lnTo>
                <a:lnTo>
                  <a:pt x="395858" y="52197"/>
                </a:lnTo>
                <a:lnTo>
                  <a:pt x="363346" y="60706"/>
                </a:lnTo>
                <a:lnTo>
                  <a:pt x="324865" y="66802"/>
                </a:lnTo>
                <a:lnTo>
                  <a:pt x="282066" y="71628"/>
                </a:lnTo>
                <a:lnTo>
                  <a:pt x="236346" y="72771"/>
                </a:lnTo>
                <a:close/>
              </a:path>
            </a:pathLst>
          </a:custGeom>
          <a:ln w="6349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32302" y="4056760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5" h="34289">
                <a:moveTo>
                  <a:pt x="19177" y="33908"/>
                </a:moveTo>
                <a:lnTo>
                  <a:pt x="11811" y="32765"/>
                </a:lnTo>
                <a:lnTo>
                  <a:pt x="4445" y="27939"/>
                </a:lnTo>
                <a:lnTo>
                  <a:pt x="1397" y="24256"/>
                </a:lnTo>
                <a:lnTo>
                  <a:pt x="0" y="18161"/>
                </a:lnTo>
                <a:lnTo>
                  <a:pt x="1397" y="10921"/>
                </a:lnTo>
                <a:lnTo>
                  <a:pt x="4445" y="5968"/>
                </a:lnTo>
                <a:lnTo>
                  <a:pt x="11811" y="2412"/>
                </a:lnTo>
                <a:lnTo>
                  <a:pt x="19177" y="0"/>
                </a:lnTo>
                <a:lnTo>
                  <a:pt x="26543" y="2412"/>
                </a:lnTo>
                <a:lnTo>
                  <a:pt x="33909" y="5968"/>
                </a:lnTo>
                <a:lnTo>
                  <a:pt x="36830" y="10921"/>
                </a:lnTo>
                <a:lnTo>
                  <a:pt x="38354" y="18161"/>
                </a:lnTo>
                <a:lnTo>
                  <a:pt x="36830" y="24256"/>
                </a:lnTo>
                <a:lnTo>
                  <a:pt x="33909" y="27939"/>
                </a:lnTo>
                <a:lnTo>
                  <a:pt x="26543" y="32765"/>
                </a:lnTo>
                <a:lnTo>
                  <a:pt x="19177" y="33908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51023" y="3842893"/>
            <a:ext cx="474345" cy="161925"/>
          </a:xfrm>
          <a:custGeom>
            <a:avLst/>
            <a:gdLst/>
            <a:ahLst/>
            <a:cxnLst/>
            <a:rect l="l" t="t" r="r" b="b"/>
            <a:pathLst>
              <a:path w="474344" h="161925">
                <a:moveTo>
                  <a:pt x="236346" y="72897"/>
                </a:moveTo>
                <a:lnTo>
                  <a:pt x="192023" y="71754"/>
                </a:lnTo>
                <a:lnTo>
                  <a:pt x="150621" y="66801"/>
                </a:lnTo>
                <a:lnTo>
                  <a:pt x="79755" y="51053"/>
                </a:lnTo>
                <a:lnTo>
                  <a:pt x="39877" y="35305"/>
                </a:lnTo>
                <a:lnTo>
                  <a:pt x="7365" y="7365"/>
                </a:lnTo>
                <a:lnTo>
                  <a:pt x="4444" y="0"/>
                </a:lnTo>
                <a:lnTo>
                  <a:pt x="0" y="6095"/>
                </a:lnTo>
                <a:lnTo>
                  <a:pt x="0" y="12191"/>
                </a:lnTo>
                <a:lnTo>
                  <a:pt x="0" y="76580"/>
                </a:lnTo>
                <a:lnTo>
                  <a:pt x="2920" y="85089"/>
                </a:lnTo>
                <a:lnTo>
                  <a:pt x="5968" y="93598"/>
                </a:lnTo>
                <a:lnTo>
                  <a:pt x="11810" y="100837"/>
                </a:lnTo>
                <a:lnTo>
                  <a:pt x="17779" y="110616"/>
                </a:lnTo>
                <a:lnTo>
                  <a:pt x="26542" y="117855"/>
                </a:lnTo>
                <a:lnTo>
                  <a:pt x="38353" y="125221"/>
                </a:lnTo>
                <a:lnTo>
                  <a:pt x="51688" y="131190"/>
                </a:lnTo>
                <a:lnTo>
                  <a:pt x="66420" y="136143"/>
                </a:lnTo>
                <a:lnTo>
                  <a:pt x="82676" y="142112"/>
                </a:lnTo>
                <a:lnTo>
                  <a:pt x="100456" y="147065"/>
                </a:lnTo>
                <a:lnTo>
                  <a:pt x="119633" y="150621"/>
                </a:lnTo>
                <a:lnTo>
                  <a:pt x="141731" y="155574"/>
                </a:lnTo>
                <a:lnTo>
                  <a:pt x="162432" y="157987"/>
                </a:lnTo>
                <a:lnTo>
                  <a:pt x="186054" y="160400"/>
                </a:lnTo>
                <a:lnTo>
                  <a:pt x="211200" y="161543"/>
                </a:lnTo>
                <a:lnTo>
                  <a:pt x="236346" y="161543"/>
                </a:lnTo>
                <a:lnTo>
                  <a:pt x="262889" y="161543"/>
                </a:lnTo>
                <a:lnTo>
                  <a:pt x="286511" y="160400"/>
                </a:lnTo>
                <a:lnTo>
                  <a:pt x="311657" y="157987"/>
                </a:lnTo>
                <a:lnTo>
                  <a:pt x="332358" y="155574"/>
                </a:lnTo>
                <a:lnTo>
                  <a:pt x="354456" y="150621"/>
                </a:lnTo>
                <a:lnTo>
                  <a:pt x="373633" y="147065"/>
                </a:lnTo>
                <a:lnTo>
                  <a:pt x="391413" y="142112"/>
                </a:lnTo>
                <a:lnTo>
                  <a:pt x="407669" y="136143"/>
                </a:lnTo>
                <a:lnTo>
                  <a:pt x="422401" y="131190"/>
                </a:lnTo>
                <a:lnTo>
                  <a:pt x="456310" y="110616"/>
                </a:lnTo>
                <a:lnTo>
                  <a:pt x="474090" y="76580"/>
                </a:lnTo>
                <a:lnTo>
                  <a:pt x="474090" y="12191"/>
                </a:lnTo>
                <a:lnTo>
                  <a:pt x="472566" y="6095"/>
                </a:lnTo>
                <a:lnTo>
                  <a:pt x="469645" y="0"/>
                </a:lnTo>
                <a:lnTo>
                  <a:pt x="466725" y="7365"/>
                </a:lnTo>
                <a:lnTo>
                  <a:pt x="460755" y="14604"/>
                </a:lnTo>
                <a:lnTo>
                  <a:pt x="454913" y="21970"/>
                </a:lnTo>
                <a:lnTo>
                  <a:pt x="395858" y="51053"/>
                </a:lnTo>
                <a:lnTo>
                  <a:pt x="323469" y="66801"/>
                </a:lnTo>
                <a:lnTo>
                  <a:pt x="282066" y="71754"/>
                </a:lnTo>
                <a:lnTo>
                  <a:pt x="236346" y="72897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2302" y="3929126"/>
            <a:ext cx="38735" cy="34290"/>
          </a:xfrm>
          <a:custGeom>
            <a:avLst/>
            <a:gdLst/>
            <a:ahLst/>
            <a:cxnLst/>
            <a:rect l="l" t="t" r="r" b="b"/>
            <a:pathLst>
              <a:path w="38735" h="34289">
                <a:moveTo>
                  <a:pt x="19177" y="34036"/>
                </a:moveTo>
                <a:lnTo>
                  <a:pt x="11811" y="32893"/>
                </a:lnTo>
                <a:lnTo>
                  <a:pt x="4445" y="27940"/>
                </a:lnTo>
                <a:lnTo>
                  <a:pt x="1397" y="24384"/>
                </a:lnTo>
                <a:lnTo>
                  <a:pt x="0" y="17018"/>
                </a:lnTo>
                <a:lnTo>
                  <a:pt x="1397" y="11049"/>
                </a:lnTo>
                <a:lnTo>
                  <a:pt x="4445" y="6096"/>
                </a:lnTo>
                <a:lnTo>
                  <a:pt x="11811" y="1269"/>
                </a:lnTo>
                <a:lnTo>
                  <a:pt x="19177" y="0"/>
                </a:lnTo>
                <a:lnTo>
                  <a:pt x="26543" y="1269"/>
                </a:lnTo>
                <a:lnTo>
                  <a:pt x="33909" y="6096"/>
                </a:lnTo>
                <a:lnTo>
                  <a:pt x="36830" y="11049"/>
                </a:lnTo>
                <a:lnTo>
                  <a:pt x="38354" y="17018"/>
                </a:lnTo>
                <a:lnTo>
                  <a:pt x="36830" y="24384"/>
                </a:lnTo>
                <a:lnTo>
                  <a:pt x="33909" y="27940"/>
                </a:lnTo>
                <a:lnTo>
                  <a:pt x="26543" y="32893"/>
                </a:lnTo>
                <a:lnTo>
                  <a:pt x="19177" y="34036"/>
                </a:lnTo>
                <a:close/>
              </a:path>
            </a:pathLst>
          </a:custGeom>
          <a:ln w="6350">
            <a:solidFill>
              <a:srgbClr val="2AB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80892" y="3697224"/>
            <a:ext cx="269875" cy="523875"/>
          </a:xfrm>
          <a:custGeom>
            <a:avLst/>
            <a:gdLst/>
            <a:ahLst/>
            <a:cxnLst/>
            <a:rect l="l" t="t" r="r" b="b"/>
            <a:pathLst>
              <a:path w="269875" h="523875">
                <a:moveTo>
                  <a:pt x="134873" y="0"/>
                </a:moveTo>
                <a:lnTo>
                  <a:pt x="134873" y="130937"/>
                </a:lnTo>
                <a:lnTo>
                  <a:pt x="0" y="130937"/>
                </a:lnTo>
                <a:lnTo>
                  <a:pt x="0" y="392811"/>
                </a:lnTo>
                <a:lnTo>
                  <a:pt x="134873" y="392811"/>
                </a:lnTo>
                <a:lnTo>
                  <a:pt x="134873" y="523620"/>
                </a:lnTo>
                <a:lnTo>
                  <a:pt x="269875" y="261874"/>
                </a:lnTo>
                <a:lnTo>
                  <a:pt x="134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89412" y="2404449"/>
            <a:ext cx="337185" cy="416559"/>
          </a:xfrm>
          <a:custGeom>
            <a:avLst/>
            <a:gdLst/>
            <a:ahLst/>
            <a:cxnLst/>
            <a:rect l="l" t="t" r="r" b="b"/>
            <a:pathLst>
              <a:path w="337185" h="416560">
                <a:moveTo>
                  <a:pt x="228465" y="0"/>
                </a:moveTo>
                <a:lnTo>
                  <a:pt x="186340" y="3201"/>
                </a:lnTo>
                <a:lnTo>
                  <a:pt x="143051" y="17525"/>
                </a:lnTo>
                <a:lnTo>
                  <a:pt x="100862" y="42497"/>
                </a:lnTo>
                <a:lnTo>
                  <a:pt x="62039" y="77639"/>
                </a:lnTo>
                <a:lnTo>
                  <a:pt x="30806" y="119716"/>
                </a:lnTo>
                <a:lnTo>
                  <a:pt x="10044" y="164149"/>
                </a:lnTo>
                <a:lnTo>
                  <a:pt x="0" y="208639"/>
                </a:lnTo>
                <a:lnTo>
                  <a:pt x="919" y="250886"/>
                </a:lnTo>
                <a:lnTo>
                  <a:pt x="13050" y="288588"/>
                </a:lnTo>
                <a:lnTo>
                  <a:pt x="36639" y="319447"/>
                </a:lnTo>
                <a:lnTo>
                  <a:pt x="143065" y="415967"/>
                </a:lnTo>
                <a:lnTo>
                  <a:pt x="274764" y="270679"/>
                </a:lnTo>
                <a:lnTo>
                  <a:pt x="305997" y="228602"/>
                </a:lnTo>
                <a:lnTo>
                  <a:pt x="326759" y="184168"/>
                </a:lnTo>
                <a:lnTo>
                  <a:pt x="336803" y="139678"/>
                </a:lnTo>
                <a:lnTo>
                  <a:pt x="335884" y="97432"/>
                </a:lnTo>
                <a:lnTo>
                  <a:pt x="323753" y="59729"/>
                </a:lnTo>
                <a:lnTo>
                  <a:pt x="300164" y="28871"/>
                </a:lnTo>
                <a:lnTo>
                  <a:pt x="267162" y="8397"/>
                </a:lnTo>
                <a:lnTo>
                  <a:pt x="2284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761739" y="2497710"/>
            <a:ext cx="192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04040"/>
                </a:solidFill>
                <a:latin typeface="Calibri"/>
                <a:cs typeface="Calibri"/>
              </a:rPr>
              <a:t>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016258" y="3421426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70" h="62864">
                <a:moveTo>
                  <a:pt x="21919" y="0"/>
                </a:moveTo>
                <a:lnTo>
                  <a:pt x="12180" y="1605"/>
                </a:lnTo>
                <a:lnTo>
                  <a:pt x="4579" y="7887"/>
                </a:lnTo>
                <a:lnTo>
                  <a:pt x="432" y="17480"/>
                </a:lnTo>
                <a:lnTo>
                  <a:pt x="0" y="29073"/>
                </a:lnTo>
                <a:lnTo>
                  <a:pt x="3544" y="41356"/>
                </a:lnTo>
                <a:lnTo>
                  <a:pt x="10566" y="52109"/>
                </a:lnTo>
                <a:lnTo>
                  <a:pt x="19625" y="59374"/>
                </a:lnTo>
                <a:lnTo>
                  <a:pt x="29565" y="62519"/>
                </a:lnTo>
                <a:lnTo>
                  <a:pt x="39231" y="60914"/>
                </a:lnTo>
                <a:lnTo>
                  <a:pt x="46851" y="54631"/>
                </a:lnTo>
                <a:lnTo>
                  <a:pt x="51042" y="45039"/>
                </a:lnTo>
                <a:lnTo>
                  <a:pt x="51518" y="33446"/>
                </a:lnTo>
                <a:lnTo>
                  <a:pt x="47994" y="21163"/>
                </a:lnTo>
                <a:lnTo>
                  <a:pt x="40969" y="10410"/>
                </a:lnTo>
                <a:lnTo>
                  <a:pt x="31896" y="3145"/>
                </a:lnTo>
                <a:lnTo>
                  <a:pt x="21919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82947" y="3343525"/>
            <a:ext cx="41275" cy="50165"/>
          </a:xfrm>
          <a:custGeom>
            <a:avLst/>
            <a:gdLst/>
            <a:ahLst/>
            <a:cxnLst/>
            <a:rect l="l" t="t" r="r" b="b"/>
            <a:pathLst>
              <a:path w="41275" h="50164">
                <a:moveTo>
                  <a:pt x="17555" y="0"/>
                </a:moveTo>
                <a:lnTo>
                  <a:pt x="9804" y="1273"/>
                </a:lnTo>
                <a:lnTo>
                  <a:pt x="3694" y="6272"/>
                </a:lnTo>
                <a:lnTo>
                  <a:pt x="359" y="13926"/>
                </a:lnTo>
                <a:lnTo>
                  <a:pt x="0" y="23223"/>
                </a:lnTo>
                <a:lnTo>
                  <a:pt x="2819" y="33150"/>
                </a:lnTo>
                <a:lnTo>
                  <a:pt x="8427" y="41733"/>
                </a:lnTo>
                <a:lnTo>
                  <a:pt x="15678" y="47517"/>
                </a:lnTo>
                <a:lnTo>
                  <a:pt x="23643" y="49992"/>
                </a:lnTo>
                <a:lnTo>
                  <a:pt x="31394" y="48644"/>
                </a:lnTo>
                <a:lnTo>
                  <a:pt x="37451" y="43648"/>
                </a:lnTo>
                <a:lnTo>
                  <a:pt x="40792" y="36008"/>
                </a:lnTo>
                <a:lnTo>
                  <a:pt x="41181" y="26749"/>
                </a:lnTo>
                <a:lnTo>
                  <a:pt x="38379" y="16894"/>
                </a:lnTo>
                <a:lnTo>
                  <a:pt x="32771" y="8310"/>
                </a:lnTo>
                <a:lnTo>
                  <a:pt x="25521" y="2512"/>
                </a:lnTo>
                <a:lnTo>
                  <a:pt x="17555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55040" y="3277435"/>
            <a:ext cx="31115" cy="38100"/>
          </a:xfrm>
          <a:custGeom>
            <a:avLst/>
            <a:gdLst/>
            <a:ahLst/>
            <a:cxnLst/>
            <a:rect l="l" t="t" r="r" b="b"/>
            <a:pathLst>
              <a:path w="31114" h="38100">
                <a:moveTo>
                  <a:pt x="13176" y="0"/>
                </a:moveTo>
                <a:lnTo>
                  <a:pt x="7358" y="942"/>
                </a:lnTo>
                <a:lnTo>
                  <a:pt x="2794" y="4744"/>
                </a:lnTo>
                <a:lnTo>
                  <a:pt x="277" y="10499"/>
                </a:lnTo>
                <a:lnTo>
                  <a:pt x="0" y="17444"/>
                </a:lnTo>
                <a:lnTo>
                  <a:pt x="2151" y="24818"/>
                </a:lnTo>
                <a:lnTo>
                  <a:pt x="6344" y="31251"/>
                </a:lnTo>
                <a:lnTo>
                  <a:pt x="11787" y="35613"/>
                </a:lnTo>
                <a:lnTo>
                  <a:pt x="17778" y="37498"/>
                </a:lnTo>
                <a:lnTo>
                  <a:pt x="23614" y="36502"/>
                </a:lnTo>
                <a:lnTo>
                  <a:pt x="28160" y="32771"/>
                </a:lnTo>
                <a:lnTo>
                  <a:pt x="30646" y="27041"/>
                </a:lnTo>
                <a:lnTo>
                  <a:pt x="30918" y="20071"/>
                </a:lnTo>
                <a:lnTo>
                  <a:pt x="28821" y="12626"/>
                </a:lnTo>
                <a:lnTo>
                  <a:pt x="24574" y="6211"/>
                </a:lnTo>
                <a:lnTo>
                  <a:pt x="19137" y="1879"/>
                </a:lnTo>
                <a:lnTo>
                  <a:pt x="13176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42903" y="3042004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70" h="62864">
                <a:moveTo>
                  <a:pt x="21919" y="0"/>
                </a:moveTo>
                <a:lnTo>
                  <a:pt x="12180" y="1678"/>
                </a:lnTo>
                <a:lnTo>
                  <a:pt x="4579" y="7943"/>
                </a:lnTo>
                <a:lnTo>
                  <a:pt x="432" y="17506"/>
                </a:lnTo>
                <a:lnTo>
                  <a:pt x="0" y="29092"/>
                </a:lnTo>
                <a:lnTo>
                  <a:pt x="3544" y="41429"/>
                </a:lnTo>
                <a:lnTo>
                  <a:pt x="10566" y="52181"/>
                </a:lnTo>
                <a:lnTo>
                  <a:pt x="19625" y="59432"/>
                </a:lnTo>
                <a:lnTo>
                  <a:pt x="29565" y="62539"/>
                </a:lnTo>
                <a:lnTo>
                  <a:pt x="39231" y="60860"/>
                </a:lnTo>
                <a:lnTo>
                  <a:pt x="46851" y="54596"/>
                </a:lnTo>
                <a:lnTo>
                  <a:pt x="51042" y="45033"/>
                </a:lnTo>
                <a:lnTo>
                  <a:pt x="51518" y="33446"/>
                </a:lnTo>
                <a:lnTo>
                  <a:pt x="47994" y="21109"/>
                </a:lnTo>
                <a:lnTo>
                  <a:pt x="40969" y="10358"/>
                </a:lnTo>
                <a:lnTo>
                  <a:pt x="31896" y="3107"/>
                </a:lnTo>
                <a:lnTo>
                  <a:pt x="21919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86498" y="3132452"/>
            <a:ext cx="41275" cy="50165"/>
          </a:xfrm>
          <a:custGeom>
            <a:avLst/>
            <a:gdLst/>
            <a:ahLst/>
            <a:cxnLst/>
            <a:rect l="l" t="t" r="r" b="b"/>
            <a:pathLst>
              <a:path w="41275" h="50164">
                <a:moveTo>
                  <a:pt x="17557" y="0"/>
                </a:moveTo>
                <a:lnTo>
                  <a:pt x="9733" y="1273"/>
                </a:lnTo>
                <a:lnTo>
                  <a:pt x="3679" y="6290"/>
                </a:lnTo>
                <a:lnTo>
                  <a:pt x="351" y="13973"/>
                </a:lnTo>
                <a:lnTo>
                  <a:pt x="0" y="23276"/>
                </a:lnTo>
                <a:lnTo>
                  <a:pt x="2875" y="33150"/>
                </a:lnTo>
                <a:lnTo>
                  <a:pt x="8483" y="41735"/>
                </a:lnTo>
                <a:lnTo>
                  <a:pt x="15734" y="47533"/>
                </a:lnTo>
                <a:lnTo>
                  <a:pt x="23699" y="50045"/>
                </a:lnTo>
                <a:lnTo>
                  <a:pt x="31450" y="48771"/>
                </a:lnTo>
                <a:lnTo>
                  <a:pt x="37506" y="43701"/>
                </a:lnTo>
                <a:lnTo>
                  <a:pt x="40848" y="36024"/>
                </a:lnTo>
                <a:lnTo>
                  <a:pt x="41237" y="26751"/>
                </a:lnTo>
                <a:lnTo>
                  <a:pt x="38435" y="16894"/>
                </a:lnTo>
                <a:lnTo>
                  <a:pt x="32825" y="8310"/>
                </a:lnTo>
                <a:lnTo>
                  <a:pt x="25560" y="2512"/>
                </a:lnTo>
                <a:lnTo>
                  <a:pt x="17557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24687" y="3211014"/>
            <a:ext cx="31115" cy="38100"/>
          </a:xfrm>
          <a:custGeom>
            <a:avLst/>
            <a:gdLst/>
            <a:ahLst/>
            <a:cxnLst/>
            <a:rect l="l" t="t" r="r" b="b"/>
            <a:pathLst>
              <a:path w="31114" h="38100">
                <a:moveTo>
                  <a:pt x="13176" y="0"/>
                </a:moveTo>
                <a:lnTo>
                  <a:pt x="7358" y="942"/>
                </a:lnTo>
                <a:lnTo>
                  <a:pt x="2794" y="4744"/>
                </a:lnTo>
                <a:lnTo>
                  <a:pt x="277" y="10499"/>
                </a:lnTo>
                <a:lnTo>
                  <a:pt x="0" y="17444"/>
                </a:lnTo>
                <a:lnTo>
                  <a:pt x="2151" y="24818"/>
                </a:lnTo>
                <a:lnTo>
                  <a:pt x="6344" y="31305"/>
                </a:lnTo>
                <a:lnTo>
                  <a:pt x="11787" y="35661"/>
                </a:lnTo>
                <a:lnTo>
                  <a:pt x="17778" y="37516"/>
                </a:lnTo>
                <a:lnTo>
                  <a:pt x="23614" y="36502"/>
                </a:lnTo>
                <a:lnTo>
                  <a:pt x="28160" y="32771"/>
                </a:lnTo>
                <a:lnTo>
                  <a:pt x="30646" y="27041"/>
                </a:lnTo>
                <a:lnTo>
                  <a:pt x="30918" y="20071"/>
                </a:lnTo>
                <a:lnTo>
                  <a:pt x="28821" y="12626"/>
                </a:lnTo>
                <a:lnTo>
                  <a:pt x="24574" y="6211"/>
                </a:lnTo>
                <a:lnTo>
                  <a:pt x="19137" y="1879"/>
                </a:lnTo>
                <a:lnTo>
                  <a:pt x="13176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84709" y="4750912"/>
            <a:ext cx="54610" cy="60325"/>
          </a:xfrm>
          <a:custGeom>
            <a:avLst/>
            <a:gdLst/>
            <a:ahLst/>
            <a:cxnLst/>
            <a:rect l="l" t="t" r="r" b="b"/>
            <a:pathLst>
              <a:path w="54610" h="60325">
                <a:moveTo>
                  <a:pt x="36417" y="0"/>
                </a:moveTo>
                <a:lnTo>
                  <a:pt x="1545" y="27836"/>
                </a:lnTo>
                <a:lnTo>
                  <a:pt x="0" y="39338"/>
                </a:lnTo>
                <a:lnTo>
                  <a:pt x="2430" y="49506"/>
                </a:lnTo>
                <a:lnTo>
                  <a:pt x="8778" y="57054"/>
                </a:lnTo>
                <a:lnTo>
                  <a:pt x="18097" y="60315"/>
                </a:lnTo>
                <a:lnTo>
                  <a:pt x="28463" y="58943"/>
                </a:lnTo>
                <a:lnTo>
                  <a:pt x="38639" y="53357"/>
                </a:lnTo>
                <a:lnTo>
                  <a:pt x="47386" y="43973"/>
                </a:lnTo>
                <a:lnTo>
                  <a:pt x="53040" y="32426"/>
                </a:lnTo>
                <a:lnTo>
                  <a:pt x="54610" y="20939"/>
                </a:lnTo>
                <a:lnTo>
                  <a:pt x="52155" y="10808"/>
                </a:lnTo>
                <a:lnTo>
                  <a:pt x="45735" y="3333"/>
                </a:lnTo>
                <a:lnTo>
                  <a:pt x="36417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2558" y="4680646"/>
            <a:ext cx="43815" cy="48260"/>
          </a:xfrm>
          <a:custGeom>
            <a:avLst/>
            <a:gdLst/>
            <a:ahLst/>
            <a:cxnLst/>
            <a:rect l="l" t="t" r="r" b="b"/>
            <a:pathLst>
              <a:path w="43814" h="48260">
                <a:moveTo>
                  <a:pt x="29225" y="0"/>
                </a:moveTo>
                <a:lnTo>
                  <a:pt x="0" y="31529"/>
                </a:lnTo>
                <a:lnTo>
                  <a:pt x="1954" y="39665"/>
                </a:lnTo>
                <a:lnTo>
                  <a:pt x="7064" y="45658"/>
                </a:lnTo>
                <a:lnTo>
                  <a:pt x="14493" y="48263"/>
                </a:lnTo>
                <a:lnTo>
                  <a:pt x="22780" y="47166"/>
                </a:lnTo>
                <a:lnTo>
                  <a:pt x="30924" y="42711"/>
                </a:lnTo>
                <a:lnTo>
                  <a:pt x="37925" y="35244"/>
                </a:lnTo>
                <a:lnTo>
                  <a:pt x="42459" y="25983"/>
                </a:lnTo>
                <a:lnTo>
                  <a:pt x="43719" y="16781"/>
                </a:lnTo>
                <a:lnTo>
                  <a:pt x="41765" y="8651"/>
                </a:lnTo>
                <a:lnTo>
                  <a:pt x="36655" y="2605"/>
                </a:lnTo>
                <a:lnTo>
                  <a:pt x="29225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93071" y="4621213"/>
            <a:ext cx="33020" cy="36195"/>
          </a:xfrm>
          <a:custGeom>
            <a:avLst/>
            <a:gdLst/>
            <a:ahLst/>
            <a:cxnLst/>
            <a:rect l="l" t="t" r="r" b="b"/>
            <a:pathLst>
              <a:path w="33020" h="36195">
                <a:moveTo>
                  <a:pt x="21875" y="0"/>
                </a:moveTo>
                <a:lnTo>
                  <a:pt x="0" y="23526"/>
                </a:lnTo>
                <a:lnTo>
                  <a:pt x="1462" y="29610"/>
                </a:lnTo>
                <a:lnTo>
                  <a:pt x="5318" y="34099"/>
                </a:lnTo>
                <a:lnTo>
                  <a:pt x="10858" y="36121"/>
                </a:lnTo>
                <a:lnTo>
                  <a:pt x="17065" y="35321"/>
                </a:lnTo>
                <a:lnTo>
                  <a:pt x="23177" y="31974"/>
                </a:lnTo>
                <a:lnTo>
                  <a:pt x="28432" y="26352"/>
                </a:lnTo>
                <a:lnTo>
                  <a:pt x="31791" y="19434"/>
                </a:lnTo>
                <a:lnTo>
                  <a:pt x="32734" y="12541"/>
                </a:lnTo>
                <a:lnTo>
                  <a:pt x="31271" y="6457"/>
                </a:lnTo>
                <a:lnTo>
                  <a:pt x="27416" y="1968"/>
                </a:lnTo>
                <a:lnTo>
                  <a:pt x="21875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20945" y="4407194"/>
            <a:ext cx="54610" cy="60325"/>
          </a:xfrm>
          <a:custGeom>
            <a:avLst/>
            <a:gdLst/>
            <a:ahLst/>
            <a:cxnLst/>
            <a:rect l="l" t="t" r="r" b="b"/>
            <a:pathLst>
              <a:path w="54610" h="60325">
                <a:moveTo>
                  <a:pt x="36472" y="0"/>
                </a:moveTo>
                <a:lnTo>
                  <a:pt x="1531" y="27783"/>
                </a:lnTo>
                <a:lnTo>
                  <a:pt x="0" y="39314"/>
                </a:lnTo>
                <a:lnTo>
                  <a:pt x="2468" y="49488"/>
                </a:lnTo>
                <a:lnTo>
                  <a:pt x="8889" y="56983"/>
                </a:lnTo>
                <a:lnTo>
                  <a:pt x="18137" y="60243"/>
                </a:lnTo>
                <a:lnTo>
                  <a:pt x="28479" y="58872"/>
                </a:lnTo>
                <a:lnTo>
                  <a:pt x="38679" y="53286"/>
                </a:lnTo>
                <a:lnTo>
                  <a:pt x="47497" y="43902"/>
                </a:lnTo>
                <a:lnTo>
                  <a:pt x="53078" y="32408"/>
                </a:lnTo>
                <a:lnTo>
                  <a:pt x="54609" y="20915"/>
                </a:lnTo>
                <a:lnTo>
                  <a:pt x="52141" y="10755"/>
                </a:lnTo>
                <a:lnTo>
                  <a:pt x="45719" y="3262"/>
                </a:lnTo>
                <a:lnTo>
                  <a:pt x="36472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73987" y="4489493"/>
            <a:ext cx="43815" cy="48260"/>
          </a:xfrm>
          <a:custGeom>
            <a:avLst/>
            <a:gdLst/>
            <a:ahLst/>
            <a:cxnLst/>
            <a:rect l="l" t="t" r="r" b="b"/>
            <a:pathLst>
              <a:path w="43814" h="48260">
                <a:moveTo>
                  <a:pt x="29186" y="0"/>
                </a:moveTo>
                <a:lnTo>
                  <a:pt x="0" y="31436"/>
                </a:lnTo>
                <a:lnTo>
                  <a:pt x="1968" y="39558"/>
                </a:lnTo>
                <a:lnTo>
                  <a:pt x="7080" y="45549"/>
                </a:lnTo>
                <a:lnTo>
                  <a:pt x="14509" y="48172"/>
                </a:lnTo>
                <a:lnTo>
                  <a:pt x="22796" y="47105"/>
                </a:lnTo>
                <a:lnTo>
                  <a:pt x="30940" y="42656"/>
                </a:lnTo>
                <a:lnTo>
                  <a:pt x="37941" y="35135"/>
                </a:lnTo>
                <a:lnTo>
                  <a:pt x="42421" y="25929"/>
                </a:lnTo>
                <a:lnTo>
                  <a:pt x="43687" y="16736"/>
                </a:lnTo>
                <a:lnTo>
                  <a:pt x="41763" y="8614"/>
                </a:lnTo>
                <a:lnTo>
                  <a:pt x="36671" y="2623"/>
                </a:lnTo>
                <a:lnTo>
                  <a:pt x="29186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34394" y="4561015"/>
            <a:ext cx="33020" cy="36195"/>
          </a:xfrm>
          <a:custGeom>
            <a:avLst/>
            <a:gdLst/>
            <a:ahLst/>
            <a:cxnLst/>
            <a:rect l="l" t="t" r="r" b="b"/>
            <a:pathLst>
              <a:path w="33020" h="36195">
                <a:moveTo>
                  <a:pt x="21899" y="0"/>
                </a:moveTo>
                <a:lnTo>
                  <a:pt x="0" y="23637"/>
                </a:lnTo>
                <a:lnTo>
                  <a:pt x="1468" y="29735"/>
                </a:lnTo>
                <a:lnTo>
                  <a:pt x="5270" y="34226"/>
                </a:lnTo>
                <a:lnTo>
                  <a:pt x="10884" y="36175"/>
                </a:lnTo>
                <a:lnTo>
                  <a:pt x="17129" y="35337"/>
                </a:lnTo>
                <a:lnTo>
                  <a:pt x="23254" y="31976"/>
                </a:lnTo>
                <a:lnTo>
                  <a:pt x="28511" y="26352"/>
                </a:lnTo>
                <a:lnTo>
                  <a:pt x="31853" y="19434"/>
                </a:lnTo>
                <a:lnTo>
                  <a:pt x="32765" y="12541"/>
                </a:lnTo>
                <a:lnTo>
                  <a:pt x="31297" y="6457"/>
                </a:lnTo>
                <a:lnTo>
                  <a:pt x="27495" y="1968"/>
                </a:lnTo>
                <a:lnTo>
                  <a:pt x="21899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68902" y="4902962"/>
            <a:ext cx="377825" cy="503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67250" y="4901439"/>
            <a:ext cx="381126" cy="5071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22876" y="4974972"/>
            <a:ext cx="271284" cy="34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91278" y="2404449"/>
            <a:ext cx="337185" cy="416559"/>
          </a:xfrm>
          <a:custGeom>
            <a:avLst/>
            <a:gdLst/>
            <a:ahLst/>
            <a:cxnLst/>
            <a:rect l="l" t="t" r="r" b="b"/>
            <a:pathLst>
              <a:path w="337185" h="416560">
                <a:moveTo>
                  <a:pt x="228496" y="0"/>
                </a:moveTo>
                <a:lnTo>
                  <a:pt x="186340" y="3201"/>
                </a:lnTo>
                <a:lnTo>
                  <a:pt x="143020" y="17525"/>
                </a:lnTo>
                <a:lnTo>
                  <a:pt x="100808" y="42497"/>
                </a:lnTo>
                <a:lnTo>
                  <a:pt x="61975" y="77639"/>
                </a:lnTo>
                <a:lnTo>
                  <a:pt x="30752" y="119716"/>
                </a:lnTo>
                <a:lnTo>
                  <a:pt x="10014" y="164149"/>
                </a:lnTo>
                <a:lnTo>
                  <a:pt x="0" y="208639"/>
                </a:lnTo>
                <a:lnTo>
                  <a:pt x="950" y="250886"/>
                </a:lnTo>
                <a:lnTo>
                  <a:pt x="13104" y="288588"/>
                </a:lnTo>
                <a:lnTo>
                  <a:pt x="36702" y="319447"/>
                </a:lnTo>
                <a:lnTo>
                  <a:pt x="143128" y="415967"/>
                </a:lnTo>
                <a:lnTo>
                  <a:pt x="274827" y="270679"/>
                </a:lnTo>
                <a:lnTo>
                  <a:pt x="306051" y="228602"/>
                </a:lnTo>
                <a:lnTo>
                  <a:pt x="326794" y="184168"/>
                </a:lnTo>
                <a:lnTo>
                  <a:pt x="336819" y="139678"/>
                </a:lnTo>
                <a:lnTo>
                  <a:pt x="335891" y="97432"/>
                </a:lnTo>
                <a:lnTo>
                  <a:pt x="323772" y="59729"/>
                </a:lnTo>
                <a:lnTo>
                  <a:pt x="300227" y="28871"/>
                </a:lnTo>
                <a:lnTo>
                  <a:pt x="267216" y="8397"/>
                </a:lnTo>
                <a:lnTo>
                  <a:pt x="22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463667" y="2497710"/>
            <a:ext cx="192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04040"/>
                </a:solidFill>
                <a:latin typeface="Calibri"/>
                <a:cs typeface="Calibri"/>
              </a:rPr>
              <a:t>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60673" y="3419364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70" h="62864">
                <a:moveTo>
                  <a:pt x="30418" y="0"/>
                </a:moveTo>
                <a:lnTo>
                  <a:pt x="20349" y="2873"/>
                </a:lnTo>
                <a:lnTo>
                  <a:pt x="11090" y="9890"/>
                </a:lnTo>
                <a:lnTo>
                  <a:pt x="3808" y="20431"/>
                </a:lnTo>
                <a:lnTo>
                  <a:pt x="0" y="32718"/>
                </a:lnTo>
                <a:lnTo>
                  <a:pt x="204" y="44338"/>
                </a:lnTo>
                <a:lnTo>
                  <a:pt x="4147" y="54006"/>
                </a:lnTo>
                <a:lnTo>
                  <a:pt x="11555" y="60436"/>
                </a:lnTo>
                <a:lnTo>
                  <a:pt x="21246" y="62325"/>
                </a:lnTo>
                <a:lnTo>
                  <a:pt x="31271" y="59451"/>
                </a:lnTo>
                <a:lnTo>
                  <a:pt x="40487" y="52435"/>
                </a:lnTo>
                <a:lnTo>
                  <a:pt x="47750" y="41894"/>
                </a:lnTo>
                <a:lnTo>
                  <a:pt x="51577" y="29606"/>
                </a:lnTo>
                <a:lnTo>
                  <a:pt x="51417" y="17986"/>
                </a:lnTo>
                <a:lnTo>
                  <a:pt x="47517" y="8318"/>
                </a:lnTo>
                <a:lnTo>
                  <a:pt x="40130" y="1889"/>
                </a:lnTo>
                <a:lnTo>
                  <a:pt x="30418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06354" y="3342375"/>
            <a:ext cx="41910" cy="50165"/>
          </a:xfrm>
          <a:custGeom>
            <a:avLst/>
            <a:gdLst/>
            <a:ahLst/>
            <a:cxnLst/>
            <a:rect l="l" t="t" r="r" b="b"/>
            <a:pathLst>
              <a:path w="41910" h="50164">
                <a:moveTo>
                  <a:pt x="24336" y="0"/>
                </a:moveTo>
                <a:lnTo>
                  <a:pt x="16323" y="2297"/>
                </a:lnTo>
                <a:lnTo>
                  <a:pt x="8929" y="7929"/>
                </a:lnTo>
                <a:lnTo>
                  <a:pt x="3083" y="16394"/>
                </a:lnTo>
                <a:lnTo>
                  <a:pt x="0" y="26181"/>
                </a:lnTo>
                <a:lnTo>
                  <a:pt x="130" y="35444"/>
                </a:lnTo>
                <a:lnTo>
                  <a:pt x="3262" y="43183"/>
                </a:lnTo>
                <a:lnTo>
                  <a:pt x="9179" y="48398"/>
                </a:lnTo>
                <a:lnTo>
                  <a:pt x="16956" y="49861"/>
                </a:lnTo>
                <a:lnTo>
                  <a:pt x="25007" y="47525"/>
                </a:lnTo>
                <a:lnTo>
                  <a:pt x="32414" y="41880"/>
                </a:lnTo>
                <a:lnTo>
                  <a:pt x="38262" y="33412"/>
                </a:lnTo>
                <a:lnTo>
                  <a:pt x="41290" y="23681"/>
                </a:lnTo>
                <a:lnTo>
                  <a:pt x="41151" y="14426"/>
                </a:lnTo>
                <a:lnTo>
                  <a:pt x="38012" y="6695"/>
                </a:lnTo>
                <a:lnTo>
                  <a:pt x="32039" y="1535"/>
                </a:lnTo>
                <a:lnTo>
                  <a:pt x="24336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46342" y="3277123"/>
            <a:ext cx="31115" cy="37465"/>
          </a:xfrm>
          <a:custGeom>
            <a:avLst/>
            <a:gdLst/>
            <a:ahLst/>
            <a:cxnLst/>
            <a:rect l="l" t="t" r="r" b="b"/>
            <a:pathLst>
              <a:path w="31114" h="37464">
                <a:moveTo>
                  <a:pt x="18216" y="0"/>
                </a:moveTo>
                <a:lnTo>
                  <a:pt x="12197" y="1716"/>
                </a:lnTo>
                <a:lnTo>
                  <a:pt x="6679" y="5933"/>
                </a:lnTo>
                <a:lnTo>
                  <a:pt x="2339" y="12305"/>
                </a:lnTo>
                <a:lnTo>
                  <a:pt x="0" y="19627"/>
                </a:lnTo>
                <a:lnTo>
                  <a:pt x="101" y="26592"/>
                </a:lnTo>
                <a:lnTo>
                  <a:pt x="2464" y="32414"/>
                </a:lnTo>
                <a:lnTo>
                  <a:pt x="6911" y="36308"/>
                </a:lnTo>
                <a:lnTo>
                  <a:pt x="12698" y="37365"/>
                </a:lnTo>
                <a:lnTo>
                  <a:pt x="18722" y="35625"/>
                </a:lnTo>
                <a:lnTo>
                  <a:pt x="24270" y="31432"/>
                </a:lnTo>
                <a:lnTo>
                  <a:pt x="28628" y="25132"/>
                </a:lnTo>
                <a:lnTo>
                  <a:pt x="30914" y="17756"/>
                </a:lnTo>
                <a:lnTo>
                  <a:pt x="30819" y="10796"/>
                </a:lnTo>
                <a:lnTo>
                  <a:pt x="28485" y="5004"/>
                </a:lnTo>
                <a:lnTo>
                  <a:pt x="24056" y="1129"/>
                </a:lnTo>
                <a:lnTo>
                  <a:pt x="18216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43281" y="3044280"/>
            <a:ext cx="52069" cy="62865"/>
          </a:xfrm>
          <a:custGeom>
            <a:avLst/>
            <a:gdLst/>
            <a:ahLst/>
            <a:cxnLst/>
            <a:rect l="l" t="t" r="r" b="b"/>
            <a:pathLst>
              <a:path w="52070" h="62864">
                <a:moveTo>
                  <a:pt x="30382" y="0"/>
                </a:moveTo>
                <a:lnTo>
                  <a:pt x="20351" y="2911"/>
                </a:lnTo>
                <a:lnTo>
                  <a:pt x="11106" y="9941"/>
                </a:lnTo>
                <a:lnTo>
                  <a:pt x="3825" y="20484"/>
                </a:lnTo>
                <a:lnTo>
                  <a:pt x="0" y="32700"/>
                </a:lnTo>
                <a:lnTo>
                  <a:pt x="174" y="44297"/>
                </a:lnTo>
                <a:lnTo>
                  <a:pt x="4111" y="53988"/>
                </a:lnTo>
                <a:lnTo>
                  <a:pt x="11572" y="60489"/>
                </a:lnTo>
                <a:lnTo>
                  <a:pt x="21210" y="62323"/>
                </a:lnTo>
                <a:lnTo>
                  <a:pt x="31241" y="59441"/>
                </a:lnTo>
                <a:lnTo>
                  <a:pt x="40487" y="52417"/>
                </a:lnTo>
                <a:lnTo>
                  <a:pt x="47767" y="41820"/>
                </a:lnTo>
                <a:lnTo>
                  <a:pt x="51593" y="29604"/>
                </a:lnTo>
                <a:lnTo>
                  <a:pt x="51419" y="18008"/>
                </a:lnTo>
                <a:lnTo>
                  <a:pt x="47482" y="8316"/>
                </a:lnTo>
                <a:lnTo>
                  <a:pt x="40020" y="1815"/>
                </a:lnTo>
                <a:lnTo>
                  <a:pt x="30382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07955" y="3133767"/>
            <a:ext cx="41275" cy="50165"/>
          </a:xfrm>
          <a:custGeom>
            <a:avLst/>
            <a:gdLst/>
            <a:ahLst/>
            <a:cxnLst/>
            <a:rect l="l" t="t" r="r" b="b"/>
            <a:pathLst>
              <a:path w="41275" h="50164">
                <a:moveTo>
                  <a:pt x="24264" y="0"/>
                </a:moveTo>
                <a:lnTo>
                  <a:pt x="16228" y="2291"/>
                </a:lnTo>
                <a:lnTo>
                  <a:pt x="8858" y="7893"/>
                </a:lnTo>
                <a:lnTo>
                  <a:pt x="3083" y="16341"/>
                </a:lnTo>
                <a:lnTo>
                  <a:pt x="0" y="26146"/>
                </a:lnTo>
                <a:lnTo>
                  <a:pt x="130" y="35438"/>
                </a:lnTo>
                <a:lnTo>
                  <a:pt x="3262" y="43183"/>
                </a:lnTo>
                <a:lnTo>
                  <a:pt x="9179" y="48345"/>
                </a:lnTo>
                <a:lnTo>
                  <a:pt x="16954" y="49827"/>
                </a:lnTo>
                <a:lnTo>
                  <a:pt x="24991" y="47535"/>
                </a:lnTo>
                <a:lnTo>
                  <a:pt x="32361" y="41933"/>
                </a:lnTo>
                <a:lnTo>
                  <a:pt x="38135" y="33486"/>
                </a:lnTo>
                <a:lnTo>
                  <a:pt x="41219" y="23681"/>
                </a:lnTo>
                <a:lnTo>
                  <a:pt x="41088" y="14388"/>
                </a:lnTo>
                <a:lnTo>
                  <a:pt x="37957" y="6643"/>
                </a:lnTo>
                <a:lnTo>
                  <a:pt x="32039" y="1482"/>
                </a:lnTo>
                <a:lnTo>
                  <a:pt x="24264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78275" y="3211463"/>
            <a:ext cx="31115" cy="37465"/>
          </a:xfrm>
          <a:custGeom>
            <a:avLst/>
            <a:gdLst/>
            <a:ahLst/>
            <a:cxnLst/>
            <a:rect l="l" t="t" r="r" b="b"/>
            <a:pathLst>
              <a:path w="31114" h="37464">
                <a:moveTo>
                  <a:pt x="18214" y="0"/>
                </a:moveTo>
                <a:lnTo>
                  <a:pt x="12190" y="1716"/>
                </a:lnTo>
                <a:lnTo>
                  <a:pt x="6641" y="5933"/>
                </a:lnTo>
                <a:lnTo>
                  <a:pt x="2284" y="12305"/>
                </a:lnTo>
                <a:lnTo>
                  <a:pt x="0" y="19627"/>
                </a:lnTo>
                <a:lnTo>
                  <a:pt x="109" y="26592"/>
                </a:lnTo>
                <a:lnTo>
                  <a:pt x="2480" y="32414"/>
                </a:lnTo>
                <a:lnTo>
                  <a:pt x="6983" y="36308"/>
                </a:lnTo>
                <a:lnTo>
                  <a:pt x="12769" y="37419"/>
                </a:lnTo>
                <a:lnTo>
                  <a:pt x="18794" y="35673"/>
                </a:lnTo>
                <a:lnTo>
                  <a:pt x="24342" y="31450"/>
                </a:lnTo>
                <a:lnTo>
                  <a:pt x="28700" y="25132"/>
                </a:lnTo>
                <a:lnTo>
                  <a:pt x="30984" y="17756"/>
                </a:lnTo>
                <a:lnTo>
                  <a:pt x="30874" y="10796"/>
                </a:lnTo>
                <a:lnTo>
                  <a:pt x="28503" y="5004"/>
                </a:lnTo>
                <a:lnTo>
                  <a:pt x="24001" y="1129"/>
                </a:lnTo>
                <a:lnTo>
                  <a:pt x="18214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6965" y="4758747"/>
            <a:ext cx="53340" cy="61594"/>
          </a:xfrm>
          <a:custGeom>
            <a:avLst/>
            <a:gdLst/>
            <a:ahLst/>
            <a:cxnLst/>
            <a:rect l="l" t="t" r="r" b="b"/>
            <a:pathLst>
              <a:path w="53339" h="61595">
                <a:moveTo>
                  <a:pt x="19629" y="0"/>
                </a:moveTo>
                <a:lnTo>
                  <a:pt x="10112" y="2609"/>
                </a:lnTo>
                <a:lnTo>
                  <a:pt x="3180" y="9580"/>
                </a:lnTo>
                <a:lnTo>
                  <a:pt x="0" y="19516"/>
                </a:lnTo>
                <a:lnTo>
                  <a:pt x="700" y="31095"/>
                </a:lnTo>
                <a:lnTo>
                  <a:pt x="5413" y="42995"/>
                </a:lnTo>
                <a:lnTo>
                  <a:pt x="13428" y="53030"/>
                </a:lnTo>
                <a:lnTo>
                  <a:pt x="23145" y="59362"/>
                </a:lnTo>
                <a:lnTo>
                  <a:pt x="33363" y="61479"/>
                </a:lnTo>
                <a:lnTo>
                  <a:pt x="42878" y="58870"/>
                </a:lnTo>
                <a:lnTo>
                  <a:pt x="49829" y="51899"/>
                </a:lnTo>
                <a:lnTo>
                  <a:pt x="53054" y="41963"/>
                </a:lnTo>
                <a:lnTo>
                  <a:pt x="52397" y="30384"/>
                </a:lnTo>
                <a:lnTo>
                  <a:pt x="47704" y="18484"/>
                </a:lnTo>
                <a:lnTo>
                  <a:pt x="39616" y="8449"/>
                </a:lnTo>
                <a:lnTo>
                  <a:pt x="29860" y="2117"/>
                </a:lnTo>
                <a:lnTo>
                  <a:pt x="19629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25755" y="4684865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5" h="49529">
                <a:moveTo>
                  <a:pt x="15720" y="0"/>
                </a:moveTo>
                <a:lnTo>
                  <a:pt x="8143" y="2069"/>
                </a:lnTo>
                <a:lnTo>
                  <a:pt x="2565" y="7683"/>
                </a:lnTo>
                <a:lnTo>
                  <a:pt x="0" y="15642"/>
                </a:lnTo>
                <a:lnTo>
                  <a:pt x="553" y="24911"/>
                </a:lnTo>
                <a:lnTo>
                  <a:pt x="4333" y="34454"/>
                </a:lnTo>
                <a:lnTo>
                  <a:pt x="10767" y="42457"/>
                </a:lnTo>
                <a:lnTo>
                  <a:pt x="18557" y="47519"/>
                </a:lnTo>
                <a:lnTo>
                  <a:pt x="26729" y="49224"/>
                </a:lnTo>
                <a:lnTo>
                  <a:pt x="34305" y="47154"/>
                </a:lnTo>
                <a:lnTo>
                  <a:pt x="39883" y="41540"/>
                </a:lnTo>
                <a:lnTo>
                  <a:pt x="42449" y="33581"/>
                </a:lnTo>
                <a:lnTo>
                  <a:pt x="41896" y="24312"/>
                </a:lnTo>
                <a:lnTo>
                  <a:pt x="38115" y="14769"/>
                </a:lnTo>
                <a:lnTo>
                  <a:pt x="31682" y="6766"/>
                </a:lnTo>
                <a:lnTo>
                  <a:pt x="23891" y="1704"/>
                </a:lnTo>
                <a:lnTo>
                  <a:pt x="1572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91114" y="4622287"/>
            <a:ext cx="32384" cy="37465"/>
          </a:xfrm>
          <a:custGeom>
            <a:avLst/>
            <a:gdLst/>
            <a:ahLst/>
            <a:cxnLst/>
            <a:rect l="l" t="t" r="r" b="b"/>
            <a:pathLst>
              <a:path w="32385" h="37464">
                <a:moveTo>
                  <a:pt x="11771" y="0"/>
                </a:moveTo>
                <a:lnTo>
                  <a:pt x="6080" y="1529"/>
                </a:lnTo>
                <a:lnTo>
                  <a:pt x="1926" y="5730"/>
                </a:lnTo>
                <a:lnTo>
                  <a:pt x="0" y="11705"/>
                </a:lnTo>
                <a:lnTo>
                  <a:pt x="382" y="18657"/>
                </a:lnTo>
                <a:lnTo>
                  <a:pt x="3159" y="25786"/>
                </a:lnTo>
                <a:lnTo>
                  <a:pt x="8012" y="31811"/>
                </a:lnTo>
                <a:lnTo>
                  <a:pt x="13890" y="35597"/>
                </a:lnTo>
                <a:lnTo>
                  <a:pt x="20054" y="36859"/>
                </a:lnTo>
                <a:lnTo>
                  <a:pt x="25765" y="35311"/>
                </a:lnTo>
                <a:lnTo>
                  <a:pt x="29916" y="31128"/>
                </a:lnTo>
                <a:lnTo>
                  <a:pt x="31829" y="25183"/>
                </a:lnTo>
                <a:lnTo>
                  <a:pt x="31408" y="18238"/>
                </a:lnTo>
                <a:lnTo>
                  <a:pt x="28559" y="11054"/>
                </a:lnTo>
                <a:lnTo>
                  <a:pt x="23725" y="5083"/>
                </a:lnTo>
                <a:lnTo>
                  <a:pt x="17891" y="1291"/>
                </a:lnTo>
                <a:lnTo>
                  <a:pt x="1177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57352" y="4398138"/>
            <a:ext cx="53340" cy="61594"/>
          </a:xfrm>
          <a:custGeom>
            <a:avLst/>
            <a:gdLst/>
            <a:ahLst/>
            <a:cxnLst/>
            <a:rect l="l" t="t" r="r" b="b"/>
            <a:pathLst>
              <a:path w="53339" h="61595">
                <a:moveTo>
                  <a:pt x="19690" y="0"/>
                </a:moveTo>
                <a:lnTo>
                  <a:pt x="10175" y="2538"/>
                </a:lnTo>
                <a:lnTo>
                  <a:pt x="3224" y="9511"/>
                </a:lnTo>
                <a:lnTo>
                  <a:pt x="0" y="19460"/>
                </a:lnTo>
                <a:lnTo>
                  <a:pt x="656" y="31077"/>
                </a:lnTo>
                <a:lnTo>
                  <a:pt x="5349" y="43051"/>
                </a:lnTo>
                <a:lnTo>
                  <a:pt x="13384" y="53014"/>
                </a:lnTo>
                <a:lnTo>
                  <a:pt x="23145" y="59322"/>
                </a:lnTo>
                <a:lnTo>
                  <a:pt x="33406" y="61464"/>
                </a:lnTo>
                <a:lnTo>
                  <a:pt x="42941" y="58926"/>
                </a:lnTo>
                <a:lnTo>
                  <a:pt x="49819" y="51899"/>
                </a:lnTo>
                <a:lnTo>
                  <a:pt x="53006" y="41955"/>
                </a:lnTo>
                <a:lnTo>
                  <a:pt x="52335" y="30368"/>
                </a:lnTo>
                <a:lnTo>
                  <a:pt x="47640" y="18413"/>
                </a:lnTo>
                <a:lnTo>
                  <a:pt x="39625" y="8449"/>
                </a:lnTo>
                <a:lnTo>
                  <a:pt x="29908" y="2141"/>
                </a:lnTo>
                <a:lnTo>
                  <a:pt x="19690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09169" y="4484278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5" h="49529">
                <a:moveTo>
                  <a:pt x="15720" y="0"/>
                </a:moveTo>
                <a:lnTo>
                  <a:pt x="8143" y="1996"/>
                </a:lnTo>
                <a:lnTo>
                  <a:pt x="2565" y="7610"/>
                </a:lnTo>
                <a:lnTo>
                  <a:pt x="0" y="15569"/>
                </a:lnTo>
                <a:lnTo>
                  <a:pt x="553" y="24838"/>
                </a:lnTo>
                <a:lnTo>
                  <a:pt x="4333" y="34381"/>
                </a:lnTo>
                <a:lnTo>
                  <a:pt x="10749" y="42384"/>
                </a:lnTo>
                <a:lnTo>
                  <a:pt x="18510" y="47446"/>
                </a:lnTo>
                <a:lnTo>
                  <a:pt x="26675" y="49150"/>
                </a:lnTo>
                <a:lnTo>
                  <a:pt x="34305" y="47081"/>
                </a:lnTo>
                <a:lnTo>
                  <a:pt x="39830" y="41540"/>
                </a:lnTo>
                <a:lnTo>
                  <a:pt x="42402" y="33619"/>
                </a:lnTo>
                <a:lnTo>
                  <a:pt x="41878" y="24364"/>
                </a:lnTo>
                <a:lnTo>
                  <a:pt x="38115" y="14823"/>
                </a:lnTo>
                <a:lnTo>
                  <a:pt x="31682" y="6818"/>
                </a:lnTo>
                <a:lnTo>
                  <a:pt x="23891" y="1742"/>
                </a:lnTo>
                <a:lnTo>
                  <a:pt x="1572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54427" y="4559168"/>
            <a:ext cx="32384" cy="37465"/>
          </a:xfrm>
          <a:custGeom>
            <a:avLst/>
            <a:gdLst/>
            <a:ahLst/>
            <a:cxnLst/>
            <a:rect l="l" t="t" r="r" b="b"/>
            <a:pathLst>
              <a:path w="32385" h="37464">
                <a:moveTo>
                  <a:pt x="11773" y="0"/>
                </a:moveTo>
                <a:lnTo>
                  <a:pt x="6064" y="1529"/>
                </a:lnTo>
                <a:lnTo>
                  <a:pt x="1912" y="5730"/>
                </a:lnTo>
                <a:lnTo>
                  <a:pt x="0" y="11705"/>
                </a:lnTo>
                <a:lnTo>
                  <a:pt x="420" y="18657"/>
                </a:lnTo>
                <a:lnTo>
                  <a:pt x="3270" y="25786"/>
                </a:lnTo>
                <a:lnTo>
                  <a:pt x="8050" y="31811"/>
                </a:lnTo>
                <a:lnTo>
                  <a:pt x="13890" y="35597"/>
                </a:lnTo>
                <a:lnTo>
                  <a:pt x="20040" y="36859"/>
                </a:lnTo>
                <a:lnTo>
                  <a:pt x="25749" y="35311"/>
                </a:lnTo>
                <a:lnTo>
                  <a:pt x="29900" y="31128"/>
                </a:lnTo>
                <a:lnTo>
                  <a:pt x="31813" y="25183"/>
                </a:lnTo>
                <a:lnTo>
                  <a:pt x="31392" y="18238"/>
                </a:lnTo>
                <a:lnTo>
                  <a:pt x="28543" y="11054"/>
                </a:lnTo>
                <a:lnTo>
                  <a:pt x="23762" y="5083"/>
                </a:lnTo>
                <a:lnTo>
                  <a:pt x="17922" y="1291"/>
                </a:lnTo>
                <a:lnTo>
                  <a:pt x="11773" y="0"/>
                </a:lnTo>
                <a:close/>
              </a:path>
            </a:pathLst>
          </a:custGeom>
          <a:solidFill>
            <a:srgbClr val="B342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70704" y="4902962"/>
            <a:ext cx="377951" cy="503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69178" y="4901439"/>
            <a:ext cx="381126" cy="5071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24678" y="4974972"/>
            <a:ext cx="271284" cy="349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574033" y="3395598"/>
            <a:ext cx="1234567" cy="9243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70858" y="3393440"/>
            <a:ext cx="1240917" cy="9296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754753" y="3932935"/>
            <a:ext cx="915669" cy="0"/>
          </a:xfrm>
          <a:custGeom>
            <a:avLst/>
            <a:gdLst/>
            <a:ahLst/>
            <a:cxnLst/>
            <a:rect l="l" t="t" r="r" b="b"/>
            <a:pathLst>
              <a:path w="915670">
                <a:moveTo>
                  <a:pt x="0" y="0"/>
                </a:moveTo>
                <a:lnTo>
                  <a:pt x="915288" y="0"/>
                </a:lnTo>
              </a:path>
            </a:pathLst>
          </a:custGeom>
          <a:ln w="9525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823206" y="4005960"/>
            <a:ext cx="7131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SensorHub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37277" y="3655441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dirty="0">
                <a:solidFill>
                  <a:srgbClr val="FFC000"/>
                </a:solidFill>
                <a:latin typeface="Calibri"/>
                <a:cs typeface="Calibri"/>
              </a:rPr>
              <a:t>Fusion</a:t>
            </a:r>
            <a:r>
              <a:rPr sz="12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Algorithm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026410" y="2311019"/>
            <a:ext cx="407034" cy="76200"/>
          </a:xfrm>
          <a:custGeom>
            <a:avLst/>
            <a:gdLst/>
            <a:ahLst/>
            <a:cxnLst/>
            <a:rect l="l" t="t" r="r" b="b"/>
            <a:pathLst>
              <a:path w="4070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07035" h="76200">
                <a:moveTo>
                  <a:pt x="330327" y="0"/>
                </a:moveTo>
                <a:lnTo>
                  <a:pt x="330327" y="76200"/>
                </a:lnTo>
                <a:lnTo>
                  <a:pt x="393827" y="44450"/>
                </a:lnTo>
                <a:lnTo>
                  <a:pt x="343027" y="44450"/>
                </a:lnTo>
                <a:lnTo>
                  <a:pt x="343027" y="31750"/>
                </a:lnTo>
                <a:lnTo>
                  <a:pt x="393827" y="31750"/>
                </a:lnTo>
                <a:lnTo>
                  <a:pt x="330327" y="0"/>
                </a:lnTo>
                <a:close/>
              </a:path>
              <a:path w="40703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07035" h="76200">
                <a:moveTo>
                  <a:pt x="33032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30327" y="44450"/>
                </a:lnTo>
                <a:lnTo>
                  <a:pt x="330327" y="31750"/>
                </a:lnTo>
                <a:close/>
              </a:path>
              <a:path w="407035" h="76200">
                <a:moveTo>
                  <a:pt x="393827" y="31750"/>
                </a:moveTo>
                <a:lnTo>
                  <a:pt x="343027" y="31750"/>
                </a:lnTo>
                <a:lnTo>
                  <a:pt x="343027" y="44450"/>
                </a:lnTo>
                <a:lnTo>
                  <a:pt x="393827" y="44450"/>
                </a:lnTo>
                <a:lnTo>
                  <a:pt x="406527" y="38100"/>
                </a:lnTo>
                <a:lnTo>
                  <a:pt x="393827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4421505" y="1876806"/>
            <a:ext cx="15525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4150">
              <a:lnSpc>
                <a:spcPts val="1300"/>
              </a:lnSpc>
              <a:tabLst>
                <a:tab pos="972185" algn="l"/>
              </a:tabLst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Facial	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Action 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recognition </a:t>
            </a:r>
            <a:r>
              <a:rPr sz="12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376796" y="4428744"/>
            <a:ext cx="3488054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 indent="-301625"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↓50%</a:t>
            </a:r>
            <a:r>
              <a:rPr sz="1500" b="1" spc="-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delay</a:t>
            </a:r>
            <a:endParaRPr sz="1500">
              <a:latin typeface="Calibri"/>
              <a:cs typeface="Calibri"/>
            </a:endParaRPr>
          </a:p>
          <a:p>
            <a:pPr marL="314325" indent="-301625">
              <a:spcBef>
                <a:spcPts val="90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2X</a:t>
            </a: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5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500">
              <a:latin typeface="Calibri"/>
              <a:cs typeface="Calibri"/>
            </a:endParaRPr>
          </a:p>
          <a:p>
            <a:pPr marL="314325" indent="-301625">
              <a:spcBef>
                <a:spcPts val="900"/>
              </a:spcBef>
              <a:buFont typeface="Arial"/>
              <a:buChar char="•"/>
              <a:tabLst>
                <a:tab pos="314325" algn="l"/>
                <a:tab pos="314960" algn="l"/>
              </a:tabLst>
            </a:pP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collection algorithm  -&gt; </a:t>
            </a: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fusion</a:t>
            </a:r>
            <a:r>
              <a:rPr sz="15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15920" y="5668365"/>
            <a:ext cx="1285240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335" marR="5080" indent="-128270"/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gl</a:t>
            </a: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b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b="1" spc="-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612004" y="5668365"/>
            <a:ext cx="1233170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190" marR="5080" indent="-238125"/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Mult</a:t>
            </a:r>
            <a:r>
              <a:rPr b="1" spc="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-s</a:t>
            </a:r>
            <a:r>
              <a:rPr b="1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b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1" dirty="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synergy</a:t>
            </a:r>
            <a:endParaRPr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763724" y="4181095"/>
            <a:ext cx="97345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5080" indent="-149860">
              <a:lnSpc>
                <a:spcPts val="1300"/>
              </a:lnSpc>
            </a:pPr>
            <a:r>
              <a:rPr sz="1200" b="1" spc="-10" dirty="0">
                <a:solidFill>
                  <a:srgbClr val="FFC000"/>
                </a:solidFill>
                <a:latin typeface="Calibri"/>
                <a:cs typeface="Calibri"/>
              </a:rPr>
              <a:t>Data</a:t>
            </a:r>
            <a:r>
              <a:rPr sz="1200" b="1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FFC000"/>
                </a:solidFill>
                <a:latin typeface="Calibri"/>
                <a:cs typeface="Calibri"/>
              </a:rPr>
              <a:t>collection  algorithm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489065" y="2421127"/>
            <a:ext cx="3440302" cy="129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85891" y="2417952"/>
            <a:ext cx="3446653" cy="1298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46696" y="2634615"/>
            <a:ext cx="675131" cy="9490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43646" y="2631949"/>
            <a:ext cx="681354" cy="9550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878190" y="2745066"/>
            <a:ext cx="863866" cy="7282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080754" y="2634615"/>
            <a:ext cx="675004" cy="9490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077707" y="2631949"/>
            <a:ext cx="681227" cy="9550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195182" y="2829421"/>
            <a:ext cx="459841" cy="6465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57721" y="2634615"/>
            <a:ext cx="675004" cy="9490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54547" y="2631949"/>
            <a:ext cx="681481" cy="9550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73952" y="2752459"/>
            <a:ext cx="1034046" cy="7560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/>
            <a:r>
              <a:rPr spc="-10" dirty="0"/>
              <a:t>Better </a:t>
            </a:r>
            <a:r>
              <a:rPr spc="-5" dirty="0"/>
              <a:t>Connecting, </a:t>
            </a:r>
            <a:r>
              <a:rPr spc="-10" dirty="0"/>
              <a:t>Multi-Protocols</a:t>
            </a:r>
            <a:r>
              <a:rPr spc="25" dirty="0"/>
              <a:t> </a:t>
            </a:r>
            <a:r>
              <a:rPr dirty="0"/>
              <a:t>Supported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7534" y="4703064"/>
            <a:ext cx="10534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Wearable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Profile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7105" y="4703064"/>
            <a:ext cx="8369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Profile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8103" y="4703064"/>
            <a:ext cx="13735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r>
              <a:rPr sz="1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Profile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8632" y="4481829"/>
            <a:ext cx="4354957" cy="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2905" y="3185668"/>
            <a:ext cx="2801620" cy="1078865"/>
          </a:xfrm>
          <a:custGeom>
            <a:avLst/>
            <a:gdLst/>
            <a:ahLst/>
            <a:cxnLst/>
            <a:rect l="l" t="t" r="r" b="b"/>
            <a:pathLst>
              <a:path w="2801620" h="1078864">
                <a:moveTo>
                  <a:pt x="0" y="539369"/>
                </a:moveTo>
                <a:lnTo>
                  <a:pt x="6412" y="487415"/>
                </a:lnTo>
                <a:lnTo>
                  <a:pt x="25257" y="436860"/>
                </a:lnTo>
                <a:lnTo>
                  <a:pt x="55947" y="387931"/>
                </a:lnTo>
                <a:lnTo>
                  <a:pt x="97897" y="340852"/>
                </a:lnTo>
                <a:lnTo>
                  <a:pt x="150518" y="295850"/>
                </a:lnTo>
                <a:lnTo>
                  <a:pt x="213224" y="253150"/>
                </a:lnTo>
                <a:lnTo>
                  <a:pt x="248176" y="232734"/>
                </a:lnTo>
                <a:lnTo>
                  <a:pt x="285428" y="212978"/>
                </a:lnTo>
                <a:lnTo>
                  <a:pt x="324908" y="193911"/>
                </a:lnTo>
                <a:lnTo>
                  <a:pt x="366542" y="175561"/>
                </a:lnTo>
                <a:lnTo>
                  <a:pt x="410257" y="157956"/>
                </a:lnTo>
                <a:lnTo>
                  <a:pt x="455980" y="141124"/>
                </a:lnTo>
                <a:lnTo>
                  <a:pt x="503636" y="125093"/>
                </a:lnTo>
                <a:lnTo>
                  <a:pt x="553154" y="109892"/>
                </a:lnTo>
                <a:lnTo>
                  <a:pt x="604459" y="95549"/>
                </a:lnTo>
                <a:lnTo>
                  <a:pt x="657478" y="82092"/>
                </a:lnTo>
                <a:lnTo>
                  <a:pt x="712137" y="69549"/>
                </a:lnTo>
                <a:lnTo>
                  <a:pt x="768364" y="57949"/>
                </a:lnTo>
                <a:lnTo>
                  <a:pt x="826084" y="47320"/>
                </a:lnTo>
                <a:lnTo>
                  <a:pt x="885225" y="37689"/>
                </a:lnTo>
                <a:lnTo>
                  <a:pt x="945713" y="29086"/>
                </a:lnTo>
                <a:lnTo>
                  <a:pt x="1007474" y="21539"/>
                </a:lnTo>
                <a:lnTo>
                  <a:pt x="1070436" y="15075"/>
                </a:lnTo>
                <a:lnTo>
                  <a:pt x="1134525" y="9723"/>
                </a:lnTo>
                <a:lnTo>
                  <a:pt x="1199668" y="5511"/>
                </a:lnTo>
                <a:lnTo>
                  <a:pt x="1265790" y="2468"/>
                </a:lnTo>
                <a:lnTo>
                  <a:pt x="1332820" y="621"/>
                </a:lnTo>
                <a:lnTo>
                  <a:pt x="1400683" y="0"/>
                </a:lnTo>
                <a:lnTo>
                  <a:pt x="1468545" y="621"/>
                </a:lnTo>
                <a:lnTo>
                  <a:pt x="1535575" y="2468"/>
                </a:lnTo>
                <a:lnTo>
                  <a:pt x="1601697" y="5511"/>
                </a:lnTo>
                <a:lnTo>
                  <a:pt x="1666840" y="9723"/>
                </a:lnTo>
                <a:lnTo>
                  <a:pt x="1730929" y="15075"/>
                </a:lnTo>
                <a:lnTo>
                  <a:pt x="1793891" y="21539"/>
                </a:lnTo>
                <a:lnTo>
                  <a:pt x="1855652" y="29086"/>
                </a:lnTo>
                <a:lnTo>
                  <a:pt x="1916140" y="37689"/>
                </a:lnTo>
                <a:lnTo>
                  <a:pt x="1975281" y="47320"/>
                </a:lnTo>
                <a:lnTo>
                  <a:pt x="2033001" y="57949"/>
                </a:lnTo>
                <a:lnTo>
                  <a:pt x="2089228" y="69549"/>
                </a:lnTo>
                <a:lnTo>
                  <a:pt x="2143887" y="82092"/>
                </a:lnTo>
                <a:lnTo>
                  <a:pt x="2196906" y="95549"/>
                </a:lnTo>
                <a:lnTo>
                  <a:pt x="2248211" y="109892"/>
                </a:lnTo>
                <a:lnTo>
                  <a:pt x="2297729" y="125093"/>
                </a:lnTo>
                <a:lnTo>
                  <a:pt x="2345385" y="141124"/>
                </a:lnTo>
                <a:lnTo>
                  <a:pt x="2391108" y="157956"/>
                </a:lnTo>
                <a:lnTo>
                  <a:pt x="2434823" y="175561"/>
                </a:lnTo>
                <a:lnTo>
                  <a:pt x="2476457" y="193911"/>
                </a:lnTo>
                <a:lnTo>
                  <a:pt x="2515937" y="212978"/>
                </a:lnTo>
                <a:lnTo>
                  <a:pt x="2553189" y="232734"/>
                </a:lnTo>
                <a:lnTo>
                  <a:pt x="2588141" y="253150"/>
                </a:lnTo>
                <a:lnTo>
                  <a:pt x="2620718" y="274198"/>
                </a:lnTo>
                <a:lnTo>
                  <a:pt x="2678455" y="318077"/>
                </a:lnTo>
                <a:lnTo>
                  <a:pt x="2725813" y="364146"/>
                </a:lnTo>
                <a:lnTo>
                  <a:pt x="2762207" y="412178"/>
                </a:lnTo>
                <a:lnTo>
                  <a:pt x="2787048" y="461949"/>
                </a:lnTo>
                <a:lnTo>
                  <a:pt x="2799750" y="513231"/>
                </a:lnTo>
                <a:lnTo>
                  <a:pt x="2801366" y="539369"/>
                </a:lnTo>
                <a:lnTo>
                  <a:pt x="2799750" y="565495"/>
                </a:lnTo>
                <a:lnTo>
                  <a:pt x="2794953" y="591301"/>
                </a:lnTo>
                <a:lnTo>
                  <a:pt x="2776108" y="641837"/>
                </a:lnTo>
                <a:lnTo>
                  <a:pt x="2745418" y="690750"/>
                </a:lnTo>
                <a:lnTo>
                  <a:pt x="2703468" y="737815"/>
                </a:lnTo>
                <a:lnTo>
                  <a:pt x="2650847" y="782805"/>
                </a:lnTo>
                <a:lnTo>
                  <a:pt x="2588141" y="825494"/>
                </a:lnTo>
                <a:lnTo>
                  <a:pt x="2553189" y="845906"/>
                </a:lnTo>
                <a:lnTo>
                  <a:pt x="2515937" y="865657"/>
                </a:lnTo>
                <a:lnTo>
                  <a:pt x="2476457" y="884721"/>
                </a:lnTo>
                <a:lnTo>
                  <a:pt x="2434823" y="903068"/>
                </a:lnTo>
                <a:lnTo>
                  <a:pt x="2391108" y="920670"/>
                </a:lnTo>
                <a:lnTo>
                  <a:pt x="2345385" y="937500"/>
                </a:lnTo>
                <a:lnTo>
                  <a:pt x="2297729" y="953528"/>
                </a:lnTo>
                <a:lnTo>
                  <a:pt x="2248211" y="968727"/>
                </a:lnTo>
                <a:lnTo>
                  <a:pt x="2196906" y="983068"/>
                </a:lnTo>
                <a:lnTo>
                  <a:pt x="2143887" y="996524"/>
                </a:lnTo>
                <a:lnTo>
                  <a:pt x="2089228" y="1009065"/>
                </a:lnTo>
                <a:lnTo>
                  <a:pt x="2033001" y="1020664"/>
                </a:lnTo>
                <a:lnTo>
                  <a:pt x="1975281" y="1031293"/>
                </a:lnTo>
                <a:lnTo>
                  <a:pt x="1916140" y="1040922"/>
                </a:lnTo>
                <a:lnTo>
                  <a:pt x="1855652" y="1049525"/>
                </a:lnTo>
                <a:lnTo>
                  <a:pt x="1793891" y="1057072"/>
                </a:lnTo>
                <a:lnTo>
                  <a:pt x="1730929" y="1063535"/>
                </a:lnTo>
                <a:lnTo>
                  <a:pt x="1666840" y="1068887"/>
                </a:lnTo>
                <a:lnTo>
                  <a:pt x="1601697" y="1073099"/>
                </a:lnTo>
                <a:lnTo>
                  <a:pt x="1535575" y="1076142"/>
                </a:lnTo>
                <a:lnTo>
                  <a:pt x="1468545" y="1077989"/>
                </a:lnTo>
                <a:lnTo>
                  <a:pt x="1400683" y="1078611"/>
                </a:lnTo>
                <a:lnTo>
                  <a:pt x="1332820" y="1077989"/>
                </a:lnTo>
                <a:lnTo>
                  <a:pt x="1265790" y="1076142"/>
                </a:lnTo>
                <a:lnTo>
                  <a:pt x="1199668" y="1073099"/>
                </a:lnTo>
                <a:lnTo>
                  <a:pt x="1134525" y="1068887"/>
                </a:lnTo>
                <a:lnTo>
                  <a:pt x="1070436" y="1063535"/>
                </a:lnTo>
                <a:lnTo>
                  <a:pt x="1007474" y="1057072"/>
                </a:lnTo>
                <a:lnTo>
                  <a:pt x="945713" y="1049525"/>
                </a:lnTo>
                <a:lnTo>
                  <a:pt x="885225" y="1040922"/>
                </a:lnTo>
                <a:lnTo>
                  <a:pt x="826084" y="1031293"/>
                </a:lnTo>
                <a:lnTo>
                  <a:pt x="768364" y="1020664"/>
                </a:lnTo>
                <a:lnTo>
                  <a:pt x="712137" y="1009065"/>
                </a:lnTo>
                <a:lnTo>
                  <a:pt x="657478" y="996524"/>
                </a:lnTo>
                <a:lnTo>
                  <a:pt x="604459" y="983068"/>
                </a:lnTo>
                <a:lnTo>
                  <a:pt x="553154" y="968727"/>
                </a:lnTo>
                <a:lnTo>
                  <a:pt x="503636" y="953528"/>
                </a:lnTo>
                <a:lnTo>
                  <a:pt x="455980" y="937500"/>
                </a:lnTo>
                <a:lnTo>
                  <a:pt x="410257" y="920670"/>
                </a:lnTo>
                <a:lnTo>
                  <a:pt x="366542" y="903068"/>
                </a:lnTo>
                <a:lnTo>
                  <a:pt x="324908" y="884721"/>
                </a:lnTo>
                <a:lnTo>
                  <a:pt x="285428" y="865657"/>
                </a:lnTo>
                <a:lnTo>
                  <a:pt x="248176" y="845906"/>
                </a:lnTo>
                <a:lnTo>
                  <a:pt x="213224" y="825494"/>
                </a:lnTo>
                <a:lnTo>
                  <a:pt x="180647" y="804451"/>
                </a:lnTo>
                <a:lnTo>
                  <a:pt x="122910" y="760583"/>
                </a:lnTo>
                <a:lnTo>
                  <a:pt x="75552" y="714528"/>
                </a:lnTo>
                <a:lnTo>
                  <a:pt x="39158" y="666511"/>
                </a:lnTo>
                <a:lnTo>
                  <a:pt x="14317" y="616758"/>
                </a:lnTo>
                <a:lnTo>
                  <a:pt x="1615" y="565495"/>
                </a:lnTo>
                <a:lnTo>
                  <a:pt x="0" y="539369"/>
                </a:lnTo>
                <a:close/>
              </a:path>
            </a:pathLst>
          </a:custGeom>
          <a:ln w="31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2660" y="3398266"/>
            <a:ext cx="1644014" cy="655955"/>
          </a:xfrm>
          <a:custGeom>
            <a:avLst/>
            <a:gdLst/>
            <a:ahLst/>
            <a:cxnLst/>
            <a:rect l="l" t="t" r="r" b="b"/>
            <a:pathLst>
              <a:path w="1644014" h="655954">
                <a:moveTo>
                  <a:pt x="0" y="327787"/>
                </a:moveTo>
                <a:lnTo>
                  <a:pt x="10755" y="274632"/>
                </a:lnTo>
                <a:lnTo>
                  <a:pt x="41894" y="224202"/>
                </a:lnTo>
                <a:lnTo>
                  <a:pt x="91725" y="177175"/>
                </a:lnTo>
                <a:lnTo>
                  <a:pt x="123122" y="155147"/>
                </a:lnTo>
                <a:lnTo>
                  <a:pt x="158556" y="134224"/>
                </a:lnTo>
                <a:lnTo>
                  <a:pt x="197819" y="114489"/>
                </a:lnTo>
                <a:lnTo>
                  <a:pt x="240696" y="96027"/>
                </a:lnTo>
                <a:lnTo>
                  <a:pt x="286978" y="78923"/>
                </a:lnTo>
                <a:lnTo>
                  <a:pt x="336453" y="63260"/>
                </a:lnTo>
                <a:lnTo>
                  <a:pt x="388909" y="49123"/>
                </a:lnTo>
                <a:lnTo>
                  <a:pt x="444135" y="36597"/>
                </a:lnTo>
                <a:lnTo>
                  <a:pt x="501919" y="25767"/>
                </a:lnTo>
                <a:lnTo>
                  <a:pt x="562051" y="16716"/>
                </a:lnTo>
                <a:lnTo>
                  <a:pt x="624318" y="9529"/>
                </a:lnTo>
                <a:lnTo>
                  <a:pt x="688508" y="4291"/>
                </a:lnTo>
                <a:lnTo>
                  <a:pt x="754412" y="1087"/>
                </a:lnTo>
                <a:lnTo>
                  <a:pt x="821816" y="0"/>
                </a:lnTo>
                <a:lnTo>
                  <a:pt x="889239" y="1087"/>
                </a:lnTo>
                <a:lnTo>
                  <a:pt x="955159" y="4291"/>
                </a:lnTo>
                <a:lnTo>
                  <a:pt x="1019364" y="9529"/>
                </a:lnTo>
                <a:lnTo>
                  <a:pt x="1081644" y="16716"/>
                </a:lnTo>
                <a:lnTo>
                  <a:pt x="1141787" y="25767"/>
                </a:lnTo>
                <a:lnTo>
                  <a:pt x="1199581" y="36597"/>
                </a:lnTo>
                <a:lnTo>
                  <a:pt x="1254816" y="49123"/>
                </a:lnTo>
                <a:lnTo>
                  <a:pt x="1307280" y="63260"/>
                </a:lnTo>
                <a:lnTo>
                  <a:pt x="1356761" y="78923"/>
                </a:lnTo>
                <a:lnTo>
                  <a:pt x="1403048" y="96027"/>
                </a:lnTo>
                <a:lnTo>
                  <a:pt x="1445930" y="114489"/>
                </a:lnTo>
                <a:lnTo>
                  <a:pt x="1485195" y="134224"/>
                </a:lnTo>
                <a:lnTo>
                  <a:pt x="1520633" y="155147"/>
                </a:lnTo>
                <a:lnTo>
                  <a:pt x="1552031" y="177175"/>
                </a:lnTo>
                <a:lnTo>
                  <a:pt x="1601865" y="224202"/>
                </a:lnTo>
                <a:lnTo>
                  <a:pt x="1633005" y="274632"/>
                </a:lnTo>
                <a:lnTo>
                  <a:pt x="1643761" y="327787"/>
                </a:lnTo>
                <a:lnTo>
                  <a:pt x="1641036" y="354681"/>
                </a:lnTo>
                <a:lnTo>
                  <a:pt x="1633005" y="380976"/>
                </a:lnTo>
                <a:lnTo>
                  <a:pt x="1601865" y="431433"/>
                </a:lnTo>
                <a:lnTo>
                  <a:pt x="1552031" y="478482"/>
                </a:lnTo>
                <a:lnTo>
                  <a:pt x="1520633" y="500518"/>
                </a:lnTo>
                <a:lnTo>
                  <a:pt x="1485195" y="521448"/>
                </a:lnTo>
                <a:lnTo>
                  <a:pt x="1445930" y="541189"/>
                </a:lnTo>
                <a:lnTo>
                  <a:pt x="1403048" y="559657"/>
                </a:lnTo>
                <a:lnTo>
                  <a:pt x="1356761" y="576766"/>
                </a:lnTo>
                <a:lnTo>
                  <a:pt x="1307280" y="592432"/>
                </a:lnTo>
                <a:lnTo>
                  <a:pt x="1254816" y="606571"/>
                </a:lnTo>
                <a:lnTo>
                  <a:pt x="1199581" y="619099"/>
                </a:lnTo>
                <a:lnTo>
                  <a:pt x="1141787" y="629931"/>
                </a:lnTo>
                <a:lnTo>
                  <a:pt x="1081644" y="638983"/>
                </a:lnTo>
                <a:lnTo>
                  <a:pt x="1019364" y="646170"/>
                </a:lnTo>
                <a:lnTo>
                  <a:pt x="955159" y="651409"/>
                </a:lnTo>
                <a:lnTo>
                  <a:pt x="889239" y="654613"/>
                </a:lnTo>
                <a:lnTo>
                  <a:pt x="821816" y="655701"/>
                </a:lnTo>
                <a:lnTo>
                  <a:pt x="754412" y="654613"/>
                </a:lnTo>
                <a:lnTo>
                  <a:pt x="688508" y="651409"/>
                </a:lnTo>
                <a:lnTo>
                  <a:pt x="624318" y="646170"/>
                </a:lnTo>
                <a:lnTo>
                  <a:pt x="562051" y="638983"/>
                </a:lnTo>
                <a:lnTo>
                  <a:pt x="501919" y="629931"/>
                </a:lnTo>
                <a:lnTo>
                  <a:pt x="444135" y="619099"/>
                </a:lnTo>
                <a:lnTo>
                  <a:pt x="388909" y="606571"/>
                </a:lnTo>
                <a:lnTo>
                  <a:pt x="336453" y="592432"/>
                </a:lnTo>
                <a:lnTo>
                  <a:pt x="286978" y="576766"/>
                </a:lnTo>
                <a:lnTo>
                  <a:pt x="240696" y="559657"/>
                </a:lnTo>
                <a:lnTo>
                  <a:pt x="197819" y="541189"/>
                </a:lnTo>
                <a:lnTo>
                  <a:pt x="158556" y="521448"/>
                </a:lnTo>
                <a:lnTo>
                  <a:pt x="123122" y="500518"/>
                </a:lnTo>
                <a:lnTo>
                  <a:pt x="91725" y="478482"/>
                </a:lnTo>
                <a:lnTo>
                  <a:pt x="41894" y="431433"/>
                </a:lnTo>
                <a:lnTo>
                  <a:pt x="10755" y="380976"/>
                </a:lnTo>
                <a:lnTo>
                  <a:pt x="0" y="327787"/>
                </a:lnTo>
                <a:close/>
              </a:path>
            </a:pathLst>
          </a:custGeom>
          <a:ln w="31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0795" y="3340100"/>
            <a:ext cx="2005964" cy="772160"/>
          </a:xfrm>
          <a:custGeom>
            <a:avLst/>
            <a:gdLst/>
            <a:ahLst/>
            <a:cxnLst/>
            <a:rect l="l" t="t" r="r" b="b"/>
            <a:pathLst>
              <a:path w="2005964" h="772160">
                <a:moveTo>
                  <a:pt x="0" y="385952"/>
                </a:moveTo>
                <a:lnTo>
                  <a:pt x="8443" y="335648"/>
                </a:lnTo>
                <a:lnTo>
                  <a:pt x="33069" y="287297"/>
                </a:lnTo>
                <a:lnTo>
                  <a:pt x="72821" y="241306"/>
                </a:lnTo>
                <a:lnTo>
                  <a:pt x="126642" y="198083"/>
                </a:lnTo>
                <a:lnTo>
                  <a:pt x="193474" y="158035"/>
                </a:lnTo>
                <a:lnTo>
                  <a:pt x="231440" y="139329"/>
                </a:lnTo>
                <a:lnTo>
                  <a:pt x="272262" y="121570"/>
                </a:lnTo>
                <a:lnTo>
                  <a:pt x="315808" y="104808"/>
                </a:lnTo>
                <a:lnTo>
                  <a:pt x="361948" y="89095"/>
                </a:lnTo>
                <a:lnTo>
                  <a:pt x="410547" y="74480"/>
                </a:lnTo>
                <a:lnTo>
                  <a:pt x="461474" y="61016"/>
                </a:lnTo>
                <a:lnTo>
                  <a:pt x="514598" y="48753"/>
                </a:lnTo>
                <a:lnTo>
                  <a:pt x="569785" y="37743"/>
                </a:lnTo>
                <a:lnTo>
                  <a:pt x="626905" y="28035"/>
                </a:lnTo>
                <a:lnTo>
                  <a:pt x="685824" y="19680"/>
                </a:lnTo>
                <a:lnTo>
                  <a:pt x="746411" y="12731"/>
                </a:lnTo>
                <a:lnTo>
                  <a:pt x="808533" y="7237"/>
                </a:lnTo>
                <a:lnTo>
                  <a:pt x="872058" y="3250"/>
                </a:lnTo>
                <a:lnTo>
                  <a:pt x="936855" y="821"/>
                </a:lnTo>
                <a:lnTo>
                  <a:pt x="1002792" y="0"/>
                </a:lnTo>
                <a:lnTo>
                  <a:pt x="1068728" y="821"/>
                </a:lnTo>
                <a:lnTo>
                  <a:pt x="1133525" y="3250"/>
                </a:lnTo>
                <a:lnTo>
                  <a:pt x="1197050" y="7237"/>
                </a:lnTo>
                <a:lnTo>
                  <a:pt x="1259172" y="12731"/>
                </a:lnTo>
                <a:lnTo>
                  <a:pt x="1319759" y="19680"/>
                </a:lnTo>
                <a:lnTo>
                  <a:pt x="1378678" y="28035"/>
                </a:lnTo>
                <a:lnTo>
                  <a:pt x="1435798" y="37743"/>
                </a:lnTo>
                <a:lnTo>
                  <a:pt x="1490985" y="48753"/>
                </a:lnTo>
                <a:lnTo>
                  <a:pt x="1544109" y="61016"/>
                </a:lnTo>
                <a:lnTo>
                  <a:pt x="1595036" y="74480"/>
                </a:lnTo>
                <a:lnTo>
                  <a:pt x="1643635" y="89095"/>
                </a:lnTo>
                <a:lnTo>
                  <a:pt x="1689775" y="104808"/>
                </a:lnTo>
                <a:lnTo>
                  <a:pt x="1733321" y="121570"/>
                </a:lnTo>
                <a:lnTo>
                  <a:pt x="1774143" y="139329"/>
                </a:lnTo>
                <a:lnTo>
                  <a:pt x="1812109" y="158035"/>
                </a:lnTo>
                <a:lnTo>
                  <a:pt x="1847085" y="177637"/>
                </a:lnTo>
                <a:lnTo>
                  <a:pt x="1907544" y="219323"/>
                </a:lnTo>
                <a:lnTo>
                  <a:pt x="1954462" y="263981"/>
                </a:lnTo>
                <a:lnTo>
                  <a:pt x="1986784" y="311203"/>
                </a:lnTo>
                <a:lnTo>
                  <a:pt x="2003451" y="360582"/>
                </a:lnTo>
                <a:lnTo>
                  <a:pt x="2005583" y="385952"/>
                </a:lnTo>
                <a:lnTo>
                  <a:pt x="2003451" y="411338"/>
                </a:lnTo>
                <a:lnTo>
                  <a:pt x="1997140" y="436285"/>
                </a:lnTo>
                <a:lnTo>
                  <a:pt x="1972514" y="484660"/>
                </a:lnTo>
                <a:lnTo>
                  <a:pt x="1932762" y="530670"/>
                </a:lnTo>
                <a:lnTo>
                  <a:pt x="1878941" y="573909"/>
                </a:lnTo>
                <a:lnTo>
                  <a:pt x="1812109" y="613969"/>
                </a:lnTo>
                <a:lnTo>
                  <a:pt x="1774143" y="632680"/>
                </a:lnTo>
                <a:lnTo>
                  <a:pt x="1733321" y="650444"/>
                </a:lnTo>
                <a:lnTo>
                  <a:pt x="1689775" y="667210"/>
                </a:lnTo>
                <a:lnTo>
                  <a:pt x="1643635" y="682927"/>
                </a:lnTo>
                <a:lnTo>
                  <a:pt x="1595036" y="697543"/>
                </a:lnTo>
                <a:lnTo>
                  <a:pt x="1544109" y="711010"/>
                </a:lnTo>
                <a:lnTo>
                  <a:pt x="1490985" y="723274"/>
                </a:lnTo>
                <a:lnTo>
                  <a:pt x="1435798" y="734287"/>
                </a:lnTo>
                <a:lnTo>
                  <a:pt x="1378678" y="743996"/>
                </a:lnTo>
                <a:lnTo>
                  <a:pt x="1319759" y="752351"/>
                </a:lnTo>
                <a:lnTo>
                  <a:pt x="1259172" y="759300"/>
                </a:lnTo>
                <a:lnTo>
                  <a:pt x="1197050" y="764794"/>
                </a:lnTo>
                <a:lnTo>
                  <a:pt x="1133525" y="768782"/>
                </a:lnTo>
                <a:lnTo>
                  <a:pt x="1068728" y="771211"/>
                </a:lnTo>
                <a:lnTo>
                  <a:pt x="1002792" y="772032"/>
                </a:lnTo>
                <a:lnTo>
                  <a:pt x="936855" y="771211"/>
                </a:lnTo>
                <a:lnTo>
                  <a:pt x="872058" y="768782"/>
                </a:lnTo>
                <a:lnTo>
                  <a:pt x="808533" y="764795"/>
                </a:lnTo>
                <a:lnTo>
                  <a:pt x="746411" y="759301"/>
                </a:lnTo>
                <a:lnTo>
                  <a:pt x="685824" y="752352"/>
                </a:lnTo>
                <a:lnTo>
                  <a:pt x="626905" y="743997"/>
                </a:lnTo>
                <a:lnTo>
                  <a:pt x="569785" y="734289"/>
                </a:lnTo>
                <a:lnTo>
                  <a:pt x="514598" y="723279"/>
                </a:lnTo>
                <a:lnTo>
                  <a:pt x="461474" y="711016"/>
                </a:lnTo>
                <a:lnTo>
                  <a:pt x="410547" y="697552"/>
                </a:lnTo>
                <a:lnTo>
                  <a:pt x="361948" y="682937"/>
                </a:lnTo>
                <a:lnTo>
                  <a:pt x="315808" y="667224"/>
                </a:lnTo>
                <a:lnTo>
                  <a:pt x="272262" y="650462"/>
                </a:lnTo>
                <a:lnTo>
                  <a:pt x="231440" y="632703"/>
                </a:lnTo>
                <a:lnTo>
                  <a:pt x="193474" y="613997"/>
                </a:lnTo>
                <a:lnTo>
                  <a:pt x="158498" y="594395"/>
                </a:lnTo>
                <a:lnTo>
                  <a:pt x="98039" y="552709"/>
                </a:lnTo>
                <a:lnTo>
                  <a:pt x="51121" y="508051"/>
                </a:lnTo>
                <a:lnTo>
                  <a:pt x="18799" y="460829"/>
                </a:lnTo>
                <a:lnTo>
                  <a:pt x="2132" y="411450"/>
                </a:lnTo>
                <a:lnTo>
                  <a:pt x="0" y="386080"/>
                </a:lnTo>
                <a:lnTo>
                  <a:pt x="0" y="385952"/>
                </a:lnTo>
                <a:close/>
              </a:path>
            </a:pathLst>
          </a:custGeom>
          <a:ln w="31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6195" y="3250564"/>
            <a:ext cx="2494915" cy="944880"/>
          </a:xfrm>
          <a:custGeom>
            <a:avLst/>
            <a:gdLst/>
            <a:ahLst/>
            <a:cxnLst/>
            <a:rect l="l" t="t" r="r" b="b"/>
            <a:pathLst>
              <a:path w="2494915" h="944879">
                <a:moveTo>
                  <a:pt x="0" y="472186"/>
                </a:moveTo>
                <a:lnTo>
                  <a:pt x="7318" y="420744"/>
                </a:lnTo>
                <a:lnTo>
                  <a:pt x="28768" y="370906"/>
                </a:lnTo>
                <a:lnTo>
                  <a:pt x="63587" y="322957"/>
                </a:lnTo>
                <a:lnTo>
                  <a:pt x="111015" y="277188"/>
                </a:lnTo>
                <a:lnTo>
                  <a:pt x="170292" y="233886"/>
                </a:lnTo>
                <a:lnTo>
                  <a:pt x="204136" y="213251"/>
                </a:lnTo>
                <a:lnTo>
                  <a:pt x="240657" y="193340"/>
                </a:lnTo>
                <a:lnTo>
                  <a:pt x="279760" y="174191"/>
                </a:lnTo>
                <a:lnTo>
                  <a:pt x="321350" y="155838"/>
                </a:lnTo>
                <a:lnTo>
                  <a:pt x="365331" y="138318"/>
                </a:lnTo>
                <a:lnTo>
                  <a:pt x="411609" y="121668"/>
                </a:lnTo>
                <a:lnTo>
                  <a:pt x="460088" y="105923"/>
                </a:lnTo>
                <a:lnTo>
                  <a:pt x="510674" y="91118"/>
                </a:lnTo>
                <a:lnTo>
                  <a:pt x="563271" y="77292"/>
                </a:lnTo>
                <a:lnTo>
                  <a:pt x="617784" y="64478"/>
                </a:lnTo>
                <a:lnTo>
                  <a:pt x="674118" y="52714"/>
                </a:lnTo>
                <a:lnTo>
                  <a:pt x="732179" y="42035"/>
                </a:lnTo>
                <a:lnTo>
                  <a:pt x="791871" y="32477"/>
                </a:lnTo>
                <a:lnTo>
                  <a:pt x="853098" y="24077"/>
                </a:lnTo>
                <a:lnTo>
                  <a:pt x="915767" y="16870"/>
                </a:lnTo>
                <a:lnTo>
                  <a:pt x="979781" y="10893"/>
                </a:lnTo>
                <a:lnTo>
                  <a:pt x="1045046" y="6181"/>
                </a:lnTo>
                <a:lnTo>
                  <a:pt x="1111466" y="2771"/>
                </a:lnTo>
                <a:lnTo>
                  <a:pt x="1178947" y="698"/>
                </a:lnTo>
                <a:lnTo>
                  <a:pt x="1247394" y="0"/>
                </a:lnTo>
                <a:lnTo>
                  <a:pt x="1315828" y="698"/>
                </a:lnTo>
                <a:lnTo>
                  <a:pt x="1383299" y="2771"/>
                </a:lnTo>
                <a:lnTo>
                  <a:pt x="1449711" y="6181"/>
                </a:lnTo>
                <a:lnTo>
                  <a:pt x="1514968" y="10893"/>
                </a:lnTo>
                <a:lnTo>
                  <a:pt x="1578976" y="16870"/>
                </a:lnTo>
                <a:lnTo>
                  <a:pt x="1641640" y="24077"/>
                </a:lnTo>
                <a:lnTo>
                  <a:pt x="1702864" y="32477"/>
                </a:lnTo>
                <a:lnTo>
                  <a:pt x="1762553" y="42035"/>
                </a:lnTo>
                <a:lnTo>
                  <a:pt x="1820613" y="52714"/>
                </a:lnTo>
                <a:lnTo>
                  <a:pt x="1876947" y="64478"/>
                </a:lnTo>
                <a:lnTo>
                  <a:pt x="1931460" y="77292"/>
                </a:lnTo>
                <a:lnTo>
                  <a:pt x="1984059" y="91118"/>
                </a:lnTo>
                <a:lnTo>
                  <a:pt x="2034646" y="105923"/>
                </a:lnTo>
                <a:lnTo>
                  <a:pt x="2083128" y="121668"/>
                </a:lnTo>
                <a:lnTo>
                  <a:pt x="2129409" y="138318"/>
                </a:lnTo>
                <a:lnTo>
                  <a:pt x="2173393" y="155838"/>
                </a:lnTo>
                <a:lnTo>
                  <a:pt x="2214986" y="174191"/>
                </a:lnTo>
                <a:lnTo>
                  <a:pt x="2254093" y="193340"/>
                </a:lnTo>
                <a:lnTo>
                  <a:pt x="2290618" y="213251"/>
                </a:lnTo>
                <a:lnTo>
                  <a:pt x="2324466" y="233886"/>
                </a:lnTo>
                <a:lnTo>
                  <a:pt x="2383752" y="277188"/>
                </a:lnTo>
                <a:lnTo>
                  <a:pt x="2431188" y="322957"/>
                </a:lnTo>
                <a:lnTo>
                  <a:pt x="2466013" y="370906"/>
                </a:lnTo>
                <a:lnTo>
                  <a:pt x="2487467" y="420744"/>
                </a:lnTo>
                <a:lnTo>
                  <a:pt x="2494788" y="472186"/>
                </a:lnTo>
                <a:lnTo>
                  <a:pt x="2492942" y="498088"/>
                </a:lnTo>
                <a:lnTo>
                  <a:pt x="2487467" y="523627"/>
                </a:lnTo>
                <a:lnTo>
                  <a:pt x="2466013" y="573465"/>
                </a:lnTo>
                <a:lnTo>
                  <a:pt x="2431188" y="621414"/>
                </a:lnTo>
                <a:lnTo>
                  <a:pt x="2383752" y="667183"/>
                </a:lnTo>
                <a:lnTo>
                  <a:pt x="2324466" y="710485"/>
                </a:lnTo>
                <a:lnTo>
                  <a:pt x="2290618" y="731120"/>
                </a:lnTo>
                <a:lnTo>
                  <a:pt x="2254093" y="751031"/>
                </a:lnTo>
                <a:lnTo>
                  <a:pt x="2214986" y="770180"/>
                </a:lnTo>
                <a:lnTo>
                  <a:pt x="2173393" y="788533"/>
                </a:lnTo>
                <a:lnTo>
                  <a:pt x="2129409" y="806053"/>
                </a:lnTo>
                <a:lnTo>
                  <a:pt x="2083128" y="822703"/>
                </a:lnTo>
                <a:lnTo>
                  <a:pt x="2034646" y="838448"/>
                </a:lnTo>
                <a:lnTo>
                  <a:pt x="1984059" y="853253"/>
                </a:lnTo>
                <a:lnTo>
                  <a:pt x="1931460" y="867079"/>
                </a:lnTo>
                <a:lnTo>
                  <a:pt x="1876947" y="879893"/>
                </a:lnTo>
                <a:lnTo>
                  <a:pt x="1820613" y="891657"/>
                </a:lnTo>
                <a:lnTo>
                  <a:pt x="1762553" y="902336"/>
                </a:lnTo>
                <a:lnTo>
                  <a:pt x="1702864" y="911894"/>
                </a:lnTo>
                <a:lnTo>
                  <a:pt x="1641640" y="920294"/>
                </a:lnTo>
                <a:lnTo>
                  <a:pt x="1578976" y="927501"/>
                </a:lnTo>
                <a:lnTo>
                  <a:pt x="1514968" y="933478"/>
                </a:lnTo>
                <a:lnTo>
                  <a:pt x="1449711" y="938190"/>
                </a:lnTo>
                <a:lnTo>
                  <a:pt x="1383299" y="941600"/>
                </a:lnTo>
                <a:lnTo>
                  <a:pt x="1315828" y="943673"/>
                </a:lnTo>
                <a:lnTo>
                  <a:pt x="1247394" y="944372"/>
                </a:lnTo>
                <a:lnTo>
                  <a:pt x="1178947" y="943673"/>
                </a:lnTo>
                <a:lnTo>
                  <a:pt x="1111466" y="941600"/>
                </a:lnTo>
                <a:lnTo>
                  <a:pt x="1045046" y="938190"/>
                </a:lnTo>
                <a:lnTo>
                  <a:pt x="979781" y="933478"/>
                </a:lnTo>
                <a:lnTo>
                  <a:pt x="915767" y="927501"/>
                </a:lnTo>
                <a:lnTo>
                  <a:pt x="853098" y="920294"/>
                </a:lnTo>
                <a:lnTo>
                  <a:pt x="791871" y="911894"/>
                </a:lnTo>
                <a:lnTo>
                  <a:pt x="732179" y="902336"/>
                </a:lnTo>
                <a:lnTo>
                  <a:pt x="674118" y="891657"/>
                </a:lnTo>
                <a:lnTo>
                  <a:pt x="617784" y="879893"/>
                </a:lnTo>
                <a:lnTo>
                  <a:pt x="563271" y="867079"/>
                </a:lnTo>
                <a:lnTo>
                  <a:pt x="510674" y="853253"/>
                </a:lnTo>
                <a:lnTo>
                  <a:pt x="460088" y="838448"/>
                </a:lnTo>
                <a:lnTo>
                  <a:pt x="411609" y="822703"/>
                </a:lnTo>
                <a:lnTo>
                  <a:pt x="365331" y="806053"/>
                </a:lnTo>
                <a:lnTo>
                  <a:pt x="321350" y="788533"/>
                </a:lnTo>
                <a:lnTo>
                  <a:pt x="279760" y="770180"/>
                </a:lnTo>
                <a:lnTo>
                  <a:pt x="240657" y="751031"/>
                </a:lnTo>
                <a:lnTo>
                  <a:pt x="204136" y="731120"/>
                </a:lnTo>
                <a:lnTo>
                  <a:pt x="170292" y="710485"/>
                </a:lnTo>
                <a:lnTo>
                  <a:pt x="111015" y="667183"/>
                </a:lnTo>
                <a:lnTo>
                  <a:pt x="63587" y="621414"/>
                </a:lnTo>
                <a:lnTo>
                  <a:pt x="28768" y="573465"/>
                </a:lnTo>
                <a:lnTo>
                  <a:pt x="7318" y="523627"/>
                </a:lnTo>
                <a:lnTo>
                  <a:pt x="0" y="472186"/>
                </a:lnTo>
                <a:close/>
              </a:path>
            </a:pathLst>
          </a:custGeom>
          <a:ln w="31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0187" y="3100705"/>
            <a:ext cx="3209290" cy="1249045"/>
          </a:xfrm>
          <a:custGeom>
            <a:avLst/>
            <a:gdLst/>
            <a:ahLst/>
            <a:cxnLst/>
            <a:rect l="l" t="t" r="r" b="b"/>
            <a:pathLst>
              <a:path w="3209290" h="1249045">
                <a:moveTo>
                  <a:pt x="0" y="624332"/>
                </a:moveTo>
                <a:lnTo>
                  <a:pt x="5594" y="571828"/>
                </a:lnTo>
                <a:lnTo>
                  <a:pt x="22078" y="520529"/>
                </a:lnTo>
                <a:lnTo>
                  <a:pt x="49005" y="470606"/>
                </a:lnTo>
                <a:lnTo>
                  <a:pt x="85929" y="422233"/>
                </a:lnTo>
                <a:lnTo>
                  <a:pt x="132405" y="375584"/>
                </a:lnTo>
                <a:lnTo>
                  <a:pt x="187987" y="330832"/>
                </a:lnTo>
                <a:lnTo>
                  <a:pt x="252230" y="288150"/>
                </a:lnTo>
                <a:lnTo>
                  <a:pt x="287460" y="267639"/>
                </a:lnTo>
                <a:lnTo>
                  <a:pt x="324688" y="247711"/>
                </a:lnTo>
                <a:lnTo>
                  <a:pt x="363859" y="228387"/>
                </a:lnTo>
                <a:lnTo>
                  <a:pt x="404916" y="209689"/>
                </a:lnTo>
                <a:lnTo>
                  <a:pt x="447804" y="191639"/>
                </a:lnTo>
                <a:lnTo>
                  <a:pt x="492467" y="174258"/>
                </a:lnTo>
                <a:lnTo>
                  <a:pt x="538850" y="157568"/>
                </a:lnTo>
                <a:lnTo>
                  <a:pt x="586897" y="141591"/>
                </a:lnTo>
                <a:lnTo>
                  <a:pt x="636552" y="126347"/>
                </a:lnTo>
                <a:lnTo>
                  <a:pt x="687759" y="111860"/>
                </a:lnTo>
                <a:lnTo>
                  <a:pt x="740463" y="98150"/>
                </a:lnTo>
                <a:lnTo>
                  <a:pt x="794608" y="85240"/>
                </a:lnTo>
                <a:lnTo>
                  <a:pt x="850139" y="73151"/>
                </a:lnTo>
                <a:lnTo>
                  <a:pt x="906999" y="61904"/>
                </a:lnTo>
                <a:lnTo>
                  <a:pt x="965133" y="51521"/>
                </a:lnTo>
                <a:lnTo>
                  <a:pt x="1024486" y="42025"/>
                </a:lnTo>
                <a:lnTo>
                  <a:pt x="1085001" y="33436"/>
                </a:lnTo>
                <a:lnTo>
                  <a:pt x="1146623" y="25776"/>
                </a:lnTo>
                <a:lnTo>
                  <a:pt x="1209296" y="19067"/>
                </a:lnTo>
                <a:lnTo>
                  <a:pt x="1272964" y="13331"/>
                </a:lnTo>
                <a:lnTo>
                  <a:pt x="1337572" y="8590"/>
                </a:lnTo>
                <a:lnTo>
                  <a:pt x="1403065" y="4864"/>
                </a:lnTo>
                <a:lnTo>
                  <a:pt x="1469385" y="2176"/>
                </a:lnTo>
                <a:lnTo>
                  <a:pt x="1536479" y="547"/>
                </a:lnTo>
                <a:lnTo>
                  <a:pt x="1604289" y="0"/>
                </a:lnTo>
                <a:lnTo>
                  <a:pt x="1672109" y="547"/>
                </a:lnTo>
                <a:lnTo>
                  <a:pt x="1739211" y="2176"/>
                </a:lnTo>
                <a:lnTo>
                  <a:pt x="1805540" y="4864"/>
                </a:lnTo>
                <a:lnTo>
                  <a:pt x="1871040" y="8590"/>
                </a:lnTo>
                <a:lnTo>
                  <a:pt x="1935656" y="13331"/>
                </a:lnTo>
                <a:lnTo>
                  <a:pt x="1999331" y="19067"/>
                </a:lnTo>
                <a:lnTo>
                  <a:pt x="2062011" y="25776"/>
                </a:lnTo>
                <a:lnTo>
                  <a:pt x="2123639" y="33436"/>
                </a:lnTo>
                <a:lnTo>
                  <a:pt x="2184159" y="42025"/>
                </a:lnTo>
                <a:lnTo>
                  <a:pt x="2243517" y="51521"/>
                </a:lnTo>
                <a:lnTo>
                  <a:pt x="2301656" y="61904"/>
                </a:lnTo>
                <a:lnTo>
                  <a:pt x="2358520" y="73151"/>
                </a:lnTo>
                <a:lnTo>
                  <a:pt x="2414055" y="85240"/>
                </a:lnTo>
                <a:lnTo>
                  <a:pt x="2468204" y="98150"/>
                </a:lnTo>
                <a:lnTo>
                  <a:pt x="2520911" y="111860"/>
                </a:lnTo>
                <a:lnTo>
                  <a:pt x="2572122" y="126347"/>
                </a:lnTo>
                <a:lnTo>
                  <a:pt x="2621779" y="141591"/>
                </a:lnTo>
                <a:lnTo>
                  <a:pt x="2669828" y="157568"/>
                </a:lnTo>
                <a:lnTo>
                  <a:pt x="2716213" y="174258"/>
                </a:lnTo>
                <a:lnTo>
                  <a:pt x="2760878" y="191639"/>
                </a:lnTo>
                <a:lnTo>
                  <a:pt x="2803768" y="209689"/>
                </a:lnTo>
                <a:lnTo>
                  <a:pt x="2844826" y="228387"/>
                </a:lnTo>
                <a:lnTo>
                  <a:pt x="2883997" y="247711"/>
                </a:lnTo>
                <a:lnTo>
                  <a:pt x="2921226" y="267639"/>
                </a:lnTo>
                <a:lnTo>
                  <a:pt x="2956457" y="288150"/>
                </a:lnTo>
                <a:lnTo>
                  <a:pt x="2989633" y="309221"/>
                </a:lnTo>
                <a:lnTo>
                  <a:pt x="3049602" y="352960"/>
                </a:lnTo>
                <a:lnTo>
                  <a:pt x="3100686" y="398682"/>
                </a:lnTo>
                <a:lnTo>
                  <a:pt x="3142441" y="446215"/>
                </a:lnTo>
                <a:lnTo>
                  <a:pt x="3174420" y="495385"/>
                </a:lnTo>
                <a:lnTo>
                  <a:pt x="3196179" y="546017"/>
                </a:lnTo>
                <a:lnTo>
                  <a:pt x="3207272" y="597940"/>
                </a:lnTo>
                <a:lnTo>
                  <a:pt x="3208680" y="624332"/>
                </a:lnTo>
                <a:lnTo>
                  <a:pt x="3207272" y="650723"/>
                </a:lnTo>
                <a:lnTo>
                  <a:pt x="3203087" y="676835"/>
                </a:lnTo>
                <a:lnTo>
                  <a:pt x="3186605" y="728134"/>
                </a:lnTo>
                <a:lnTo>
                  <a:pt x="3159680" y="778057"/>
                </a:lnTo>
                <a:lnTo>
                  <a:pt x="3122757" y="826430"/>
                </a:lnTo>
                <a:lnTo>
                  <a:pt x="3076282" y="873079"/>
                </a:lnTo>
                <a:lnTo>
                  <a:pt x="3020700" y="917831"/>
                </a:lnTo>
                <a:lnTo>
                  <a:pt x="2956457" y="960513"/>
                </a:lnTo>
                <a:lnTo>
                  <a:pt x="2921226" y="981024"/>
                </a:lnTo>
                <a:lnTo>
                  <a:pt x="2883997" y="1000952"/>
                </a:lnTo>
                <a:lnTo>
                  <a:pt x="2844826" y="1020276"/>
                </a:lnTo>
                <a:lnTo>
                  <a:pt x="2803768" y="1038974"/>
                </a:lnTo>
                <a:lnTo>
                  <a:pt x="2760878" y="1057024"/>
                </a:lnTo>
                <a:lnTo>
                  <a:pt x="2716213" y="1074405"/>
                </a:lnTo>
                <a:lnTo>
                  <a:pt x="2669828" y="1091095"/>
                </a:lnTo>
                <a:lnTo>
                  <a:pt x="2621779" y="1107072"/>
                </a:lnTo>
                <a:lnTo>
                  <a:pt x="2572122" y="1122316"/>
                </a:lnTo>
                <a:lnTo>
                  <a:pt x="2520911" y="1136803"/>
                </a:lnTo>
                <a:lnTo>
                  <a:pt x="2468204" y="1150513"/>
                </a:lnTo>
                <a:lnTo>
                  <a:pt x="2414055" y="1163423"/>
                </a:lnTo>
                <a:lnTo>
                  <a:pt x="2358520" y="1175512"/>
                </a:lnTo>
                <a:lnTo>
                  <a:pt x="2301656" y="1186759"/>
                </a:lnTo>
                <a:lnTo>
                  <a:pt x="2243517" y="1197142"/>
                </a:lnTo>
                <a:lnTo>
                  <a:pt x="2184159" y="1206638"/>
                </a:lnTo>
                <a:lnTo>
                  <a:pt x="2123639" y="1215227"/>
                </a:lnTo>
                <a:lnTo>
                  <a:pt x="2062011" y="1222887"/>
                </a:lnTo>
                <a:lnTo>
                  <a:pt x="1999331" y="1229596"/>
                </a:lnTo>
                <a:lnTo>
                  <a:pt x="1935656" y="1235332"/>
                </a:lnTo>
                <a:lnTo>
                  <a:pt x="1871040" y="1240073"/>
                </a:lnTo>
                <a:lnTo>
                  <a:pt x="1805540" y="1243799"/>
                </a:lnTo>
                <a:lnTo>
                  <a:pt x="1739211" y="1246487"/>
                </a:lnTo>
                <a:lnTo>
                  <a:pt x="1672109" y="1248116"/>
                </a:lnTo>
                <a:lnTo>
                  <a:pt x="1604289" y="1248664"/>
                </a:lnTo>
                <a:lnTo>
                  <a:pt x="1536479" y="1248116"/>
                </a:lnTo>
                <a:lnTo>
                  <a:pt x="1469385" y="1246487"/>
                </a:lnTo>
                <a:lnTo>
                  <a:pt x="1403065" y="1243799"/>
                </a:lnTo>
                <a:lnTo>
                  <a:pt x="1337572" y="1240073"/>
                </a:lnTo>
                <a:lnTo>
                  <a:pt x="1272964" y="1235332"/>
                </a:lnTo>
                <a:lnTo>
                  <a:pt x="1209295" y="1229596"/>
                </a:lnTo>
                <a:lnTo>
                  <a:pt x="1146622" y="1222887"/>
                </a:lnTo>
                <a:lnTo>
                  <a:pt x="1085000" y="1215227"/>
                </a:lnTo>
                <a:lnTo>
                  <a:pt x="1024484" y="1206638"/>
                </a:lnTo>
                <a:lnTo>
                  <a:pt x="965132" y="1197142"/>
                </a:lnTo>
                <a:lnTo>
                  <a:pt x="906997" y="1186759"/>
                </a:lnTo>
                <a:lnTo>
                  <a:pt x="850136" y="1175512"/>
                </a:lnTo>
                <a:lnTo>
                  <a:pt x="794606" y="1163423"/>
                </a:lnTo>
                <a:lnTo>
                  <a:pt x="740460" y="1150513"/>
                </a:lnTo>
                <a:lnTo>
                  <a:pt x="687756" y="1136803"/>
                </a:lnTo>
                <a:lnTo>
                  <a:pt x="636548" y="1122316"/>
                </a:lnTo>
                <a:lnTo>
                  <a:pt x="586893" y="1107072"/>
                </a:lnTo>
                <a:lnTo>
                  <a:pt x="538846" y="1091095"/>
                </a:lnTo>
                <a:lnTo>
                  <a:pt x="492462" y="1074405"/>
                </a:lnTo>
                <a:lnTo>
                  <a:pt x="447799" y="1057024"/>
                </a:lnTo>
                <a:lnTo>
                  <a:pt x="404911" y="1038974"/>
                </a:lnTo>
                <a:lnTo>
                  <a:pt x="363853" y="1020276"/>
                </a:lnTo>
                <a:lnTo>
                  <a:pt x="324683" y="1000952"/>
                </a:lnTo>
                <a:lnTo>
                  <a:pt x="287454" y="981024"/>
                </a:lnTo>
                <a:lnTo>
                  <a:pt x="252224" y="960513"/>
                </a:lnTo>
                <a:lnTo>
                  <a:pt x="219048" y="939442"/>
                </a:lnTo>
                <a:lnTo>
                  <a:pt x="159080" y="895703"/>
                </a:lnTo>
                <a:lnTo>
                  <a:pt x="107995" y="849981"/>
                </a:lnTo>
                <a:lnTo>
                  <a:pt x="66240" y="802448"/>
                </a:lnTo>
                <a:lnTo>
                  <a:pt x="34260" y="753278"/>
                </a:lnTo>
                <a:lnTo>
                  <a:pt x="12500" y="702646"/>
                </a:lnTo>
                <a:lnTo>
                  <a:pt x="1407" y="650723"/>
                </a:lnTo>
                <a:lnTo>
                  <a:pt x="0" y="624332"/>
                </a:lnTo>
                <a:close/>
              </a:path>
            </a:pathLst>
          </a:custGeom>
          <a:ln w="31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0052" y="2281427"/>
            <a:ext cx="344169" cy="43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6877" y="2278379"/>
            <a:ext cx="350519" cy="43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0315" y="2373757"/>
            <a:ext cx="183515" cy="251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7140" y="2370582"/>
            <a:ext cx="189865" cy="257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89878" y="2281427"/>
            <a:ext cx="344170" cy="43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86703" y="2278379"/>
            <a:ext cx="350520" cy="438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62904" y="2350771"/>
            <a:ext cx="242443" cy="2430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9805" y="2347596"/>
            <a:ext cx="248698" cy="249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89829" y="2517901"/>
            <a:ext cx="38481" cy="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6737" y="2514726"/>
            <a:ext cx="44742" cy="549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38596" y="2464690"/>
            <a:ext cx="38480" cy="1018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5464" y="2461515"/>
            <a:ext cx="44787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8671" y="2440432"/>
            <a:ext cx="38480" cy="1261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5624" y="2437257"/>
            <a:ext cx="44703" cy="1324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7365" y="2489074"/>
            <a:ext cx="38481" cy="774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231" y="2485899"/>
            <a:ext cx="44788" cy="838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87289" y="2369057"/>
            <a:ext cx="182117" cy="1139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84114" y="2365756"/>
            <a:ext cx="188595" cy="1205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99965" y="2281427"/>
            <a:ext cx="344170" cy="43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96917" y="2278379"/>
            <a:ext cx="350393" cy="438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8734" y="2447671"/>
            <a:ext cx="43179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5558" y="2444496"/>
            <a:ext cx="49428" cy="27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48734" y="2408808"/>
            <a:ext cx="43179" cy="212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45558" y="2405633"/>
            <a:ext cx="49428" cy="27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48734" y="2486406"/>
            <a:ext cx="43179" cy="212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45559" y="2483231"/>
            <a:ext cx="49427" cy="275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48734" y="2525268"/>
            <a:ext cx="43179" cy="212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45559" y="2522093"/>
            <a:ext cx="49429" cy="275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48734" y="2564129"/>
            <a:ext cx="43179" cy="2108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5559" y="2560954"/>
            <a:ext cx="49429" cy="274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01311" y="2447671"/>
            <a:ext cx="43179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98215" y="2444496"/>
            <a:ext cx="49476" cy="27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01311" y="2331211"/>
            <a:ext cx="43179" cy="207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98136" y="2328036"/>
            <a:ext cx="49647" cy="270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01311" y="2370074"/>
            <a:ext cx="43179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98215" y="2366899"/>
            <a:ext cx="49476" cy="274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01311" y="2408808"/>
            <a:ext cx="43179" cy="212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98136" y="2405633"/>
            <a:ext cx="49555" cy="275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01311" y="2486406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98135" y="2483231"/>
            <a:ext cx="49554" cy="2755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01311" y="2525268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98215" y="2522093"/>
            <a:ext cx="49476" cy="2755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1311" y="2564129"/>
            <a:ext cx="43179" cy="21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98215" y="2560954"/>
            <a:ext cx="49476" cy="274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54015" y="2447671"/>
            <a:ext cx="43180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50883" y="2444496"/>
            <a:ext cx="49612" cy="274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54015" y="2486406"/>
            <a:ext cx="43180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50943" y="2483231"/>
            <a:ext cx="49553" cy="275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54015" y="2525268"/>
            <a:ext cx="43180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50841" y="2522093"/>
            <a:ext cx="49647" cy="2755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54015" y="2564129"/>
            <a:ext cx="43180" cy="21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50841" y="2560954"/>
            <a:ext cx="49629" cy="2743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06722" y="2447671"/>
            <a:ext cx="43179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03673" y="2444496"/>
            <a:ext cx="49301" cy="274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06722" y="2370074"/>
            <a:ext cx="43179" cy="210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03647" y="2366899"/>
            <a:ext cx="49326" cy="27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06722" y="2408808"/>
            <a:ext cx="43179" cy="212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03647" y="2405633"/>
            <a:ext cx="49326" cy="2755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06722" y="2486406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03648" y="2483231"/>
            <a:ext cx="49325" cy="2755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06722" y="2525268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03672" y="2522093"/>
            <a:ext cx="49252" cy="2755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06722" y="2564129"/>
            <a:ext cx="43179" cy="21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03672" y="2560954"/>
            <a:ext cx="49302" cy="274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56886" y="2486406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53814" y="2483231"/>
            <a:ext cx="49427" cy="275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56886" y="2525268"/>
            <a:ext cx="43179" cy="212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53812" y="2522093"/>
            <a:ext cx="49429" cy="2755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56886" y="2564129"/>
            <a:ext cx="43179" cy="21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53812" y="2560954"/>
            <a:ext cx="49429" cy="274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36795" y="2597150"/>
            <a:ext cx="275208" cy="2692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33578" y="2593975"/>
            <a:ext cx="281601" cy="3327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20124" y="2281427"/>
            <a:ext cx="344182" cy="431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16962" y="2278379"/>
            <a:ext cx="350519" cy="4381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97861" y="2372742"/>
            <a:ext cx="46862" cy="638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94725" y="2369567"/>
            <a:ext cx="53165" cy="7023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13825" y="2401061"/>
            <a:ext cx="26339" cy="3784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710744" y="2397886"/>
            <a:ext cx="32559" cy="441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827020" y="2395601"/>
            <a:ext cx="28321" cy="5016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823845" y="2392427"/>
            <a:ext cx="34671" cy="5676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02420" y="2392807"/>
            <a:ext cx="182638" cy="22923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699297" y="2390267"/>
            <a:ext cx="188937" cy="23495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40102" y="1907794"/>
            <a:ext cx="4257852" cy="112306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37017" y="1905126"/>
            <a:ext cx="4264113" cy="112903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67433" y="2661424"/>
            <a:ext cx="719201" cy="30770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64258" y="2658237"/>
            <a:ext cx="725601" cy="31407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659481" y="2655571"/>
            <a:ext cx="3352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 marR="5080" indent="-5080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  App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513328" y="2661424"/>
            <a:ext cx="719201" cy="30770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10153" y="2658237"/>
            <a:ext cx="725551" cy="31407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3621786" y="2655571"/>
            <a:ext cx="5010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 marR="5080" indent="-13462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tering  App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454651" y="2661424"/>
            <a:ext cx="998016" cy="30770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51477" y="2658237"/>
            <a:ext cx="1004443" cy="31407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558664" y="2655571"/>
            <a:ext cx="7899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1465" marR="5080" indent="-27940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Manu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acturing  App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610098" y="2661424"/>
            <a:ext cx="719201" cy="30770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06923" y="2658237"/>
            <a:ext cx="725551" cy="31407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706871" y="2655571"/>
            <a:ext cx="5257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0" marR="5080" indent="-146685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Wearable  App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265376" y="3544951"/>
            <a:ext cx="107251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855" marR="5080" indent="-97790"/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Multi</a:t>
            </a:r>
            <a:r>
              <a:rPr sz="13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Protocols  Connectivity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333239" y="3544951"/>
            <a:ext cx="108902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6675"/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Multi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Devices  </a:t>
            </a:r>
            <a:r>
              <a:rPr sz="1300" b="1" spc="-20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ommun</a:t>
            </a:r>
            <a:r>
              <a:rPr sz="1300" b="1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300" b="1" spc="-20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r>
              <a:rPr sz="1300" b="1" spc="-2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t</a:t>
            </a:r>
            <a:r>
              <a:rPr sz="1300" b="1" spc="5" dirty="0">
                <a:solidFill>
                  <a:srgbClr val="FFC000"/>
                </a:solidFill>
                <a:latin typeface="Calibri"/>
                <a:cs typeface="Calibri"/>
              </a:rPr>
              <a:t>i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595116" y="3483864"/>
            <a:ext cx="336804" cy="51054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01211" y="3177539"/>
            <a:ext cx="324612" cy="49682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55199" y="3192094"/>
            <a:ext cx="216776" cy="39019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3869182" y="3244088"/>
            <a:ext cx="81661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Home</a:t>
            </a:r>
            <a:r>
              <a:rPr sz="1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823717" y="3890771"/>
            <a:ext cx="758951" cy="64008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02608" y="4210812"/>
            <a:ext cx="100583" cy="12344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4362450" y="4119117"/>
            <a:ext cx="9906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Industrial</a:t>
            </a:r>
            <a:r>
              <a:rPr sz="1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804791" y="3284982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10">
                <a:moveTo>
                  <a:pt x="64388" y="0"/>
                </a:moveTo>
                <a:lnTo>
                  <a:pt x="23368" y="14477"/>
                </a:lnTo>
                <a:lnTo>
                  <a:pt x="2159" y="46735"/>
                </a:lnTo>
                <a:lnTo>
                  <a:pt x="0" y="63626"/>
                </a:lnTo>
                <a:lnTo>
                  <a:pt x="381" y="65023"/>
                </a:lnTo>
                <a:lnTo>
                  <a:pt x="1016" y="66039"/>
                </a:lnTo>
                <a:lnTo>
                  <a:pt x="2159" y="66675"/>
                </a:lnTo>
                <a:lnTo>
                  <a:pt x="3556" y="67182"/>
                </a:lnTo>
                <a:lnTo>
                  <a:pt x="12064" y="66675"/>
                </a:lnTo>
                <a:lnTo>
                  <a:pt x="13588" y="66547"/>
                </a:lnTo>
                <a:lnTo>
                  <a:pt x="14605" y="65658"/>
                </a:lnTo>
                <a:lnTo>
                  <a:pt x="15494" y="64642"/>
                </a:lnTo>
                <a:lnTo>
                  <a:pt x="15494" y="63626"/>
                </a:lnTo>
                <a:lnTo>
                  <a:pt x="15748" y="59181"/>
                </a:lnTo>
                <a:lnTo>
                  <a:pt x="36830" y="23113"/>
                </a:lnTo>
                <a:lnTo>
                  <a:pt x="64388" y="14858"/>
                </a:lnTo>
                <a:lnTo>
                  <a:pt x="65912" y="14858"/>
                </a:lnTo>
                <a:lnTo>
                  <a:pt x="67056" y="13842"/>
                </a:lnTo>
                <a:lnTo>
                  <a:pt x="67183" y="12700"/>
                </a:lnTo>
                <a:lnTo>
                  <a:pt x="67691" y="11683"/>
                </a:lnTo>
                <a:lnTo>
                  <a:pt x="67691" y="3428"/>
                </a:lnTo>
                <a:lnTo>
                  <a:pt x="67183" y="2031"/>
                </a:lnTo>
                <a:lnTo>
                  <a:pt x="66548" y="1015"/>
                </a:lnTo>
                <a:lnTo>
                  <a:pt x="65532" y="380"/>
                </a:lnTo>
                <a:lnTo>
                  <a:pt x="64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31589" y="3310636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5" h="38735">
                <a:moveTo>
                  <a:pt x="36575" y="0"/>
                </a:moveTo>
                <a:lnTo>
                  <a:pt x="31496" y="0"/>
                </a:lnTo>
                <a:lnTo>
                  <a:pt x="28321" y="635"/>
                </a:lnTo>
                <a:lnTo>
                  <a:pt x="24637" y="1142"/>
                </a:lnTo>
                <a:lnTo>
                  <a:pt x="1015" y="25780"/>
                </a:lnTo>
                <a:lnTo>
                  <a:pt x="253" y="28828"/>
                </a:lnTo>
                <a:lnTo>
                  <a:pt x="52" y="31241"/>
                </a:lnTo>
                <a:lnTo>
                  <a:pt x="0" y="36322"/>
                </a:lnTo>
                <a:lnTo>
                  <a:pt x="635" y="37337"/>
                </a:lnTo>
                <a:lnTo>
                  <a:pt x="1650" y="38226"/>
                </a:lnTo>
                <a:lnTo>
                  <a:pt x="3175" y="38608"/>
                </a:lnTo>
                <a:lnTo>
                  <a:pt x="12064" y="38226"/>
                </a:lnTo>
                <a:lnTo>
                  <a:pt x="13208" y="37846"/>
                </a:lnTo>
                <a:lnTo>
                  <a:pt x="14224" y="37211"/>
                </a:lnTo>
                <a:lnTo>
                  <a:pt x="15112" y="36194"/>
                </a:lnTo>
                <a:lnTo>
                  <a:pt x="15366" y="34798"/>
                </a:lnTo>
                <a:lnTo>
                  <a:pt x="15366" y="31241"/>
                </a:lnTo>
                <a:lnTo>
                  <a:pt x="16383" y="27812"/>
                </a:lnTo>
                <a:lnTo>
                  <a:pt x="35051" y="14731"/>
                </a:lnTo>
                <a:lnTo>
                  <a:pt x="36575" y="14350"/>
                </a:lnTo>
                <a:lnTo>
                  <a:pt x="37591" y="13715"/>
                </a:lnTo>
                <a:lnTo>
                  <a:pt x="38226" y="12700"/>
                </a:lnTo>
                <a:lnTo>
                  <a:pt x="38735" y="11175"/>
                </a:lnTo>
                <a:lnTo>
                  <a:pt x="38735" y="3048"/>
                </a:lnTo>
                <a:lnTo>
                  <a:pt x="38226" y="1650"/>
                </a:lnTo>
                <a:lnTo>
                  <a:pt x="37591" y="635"/>
                </a:lnTo>
                <a:lnTo>
                  <a:pt x="36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19218" y="3284982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10">
                <a:moveTo>
                  <a:pt x="3175" y="0"/>
                </a:moveTo>
                <a:lnTo>
                  <a:pt x="2159" y="380"/>
                </a:lnTo>
                <a:lnTo>
                  <a:pt x="889" y="1015"/>
                </a:lnTo>
                <a:lnTo>
                  <a:pt x="0" y="2031"/>
                </a:lnTo>
                <a:lnTo>
                  <a:pt x="0" y="12700"/>
                </a:lnTo>
                <a:lnTo>
                  <a:pt x="889" y="13842"/>
                </a:lnTo>
                <a:lnTo>
                  <a:pt x="1905" y="14858"/>
                </a:lnTo>
                <a:lnTo>
                  <a:pt x="3175" y="14858"/>
                </a:lnTo>
                <a:lnTo>
                  <a:pt x="8255" y="15112"/>
                </a:lnTo>
                <a:lnTo>
                  <a:pt x="43053" y="34670"/>
                </a:lnTo>
                <a:lnTo>
                  <a:pt x="45339" y="38607"/>
                </a:lnTo>
                <a:lnTo>
                  <a:pt x="47752" y="42417"/>
                </a:lnTo>
                <a:lnTo>
                  <a:pt x="51943" y="63626"/>
                </a:lnTo>
                <a:lnTo>
                  <a:pt x="52324" y="64642"/>
                </a:lnTo>
                <a:lnTo>
                  <a:pt x="52959" y="65658"/>
                </a:lnTo>
                <a:lnTo>
                  <a:pt x="54102" y="66547"/>
                </a:lnTo>
                <a:lnTo>
                  <a:pt x="55499" y="66675"/>
                </a:lnTo>
                <a:lnTo>
                  <a:pt x="64008" y="67182"/>
                </a:lnTo>
                <a:lnTo>
                  <a:pt x="65532" y="66675"/>
                </a:lnTo>
                <a:lnTo>
                  <a:pt x="66548" y="66039"/>
                </a:lnTo>
                <a:lnTo>
                  <a:pt x="67183" y="65023"/>
                </a:lnTo>
                <a:lnTo>
                  <a:pt x="67564" y="63626"/>
                </a:lnTo>
                <a:lnTo>
                  <a:pt x="67183" y="58165"/>
                </a:lnTo>
                <a:lnTo>
                  <a:pt x="51562" y="21462"/>
                </a:lnTo>
                <a:lnTo>
                  <a:pt x="16129" y="1396"/>
                </a:lnTo>
                <a:lnTo>
                  <a:pt x="9779" y="380"/>
                </a:lnTo>
                <a:lnTo>
                  <a:pt x="3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21481" y="3310636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5" h="38735">
                <a:moveTo>
                  <a:pt x="6627" y="0"/>
                </a:moveTo>
                <a:lnTo>
                  <a:pt x="1928" y="0"/>
                </a:lnTo>
                <a:lnTo>
                  <a:pt x="912" y="635"/>
                </a:lnTo>
                <a:lnTo>
                  <a:pt x="277" y="1650"/>
                </a:lnTo>
                <a:lnTo>
                  <a:pt x="0" y="2666"/>
                </a:lnTo>
                <a:lnTo>
                  <a:pt x="23" y="11684"/>
                </a:lnTo>
                <a:lnTo>
                  <a:pt x="7008" y="15112"/>
                </a:lnTo>
                <a:lnTo>
                  <a:pt x="11072" y="16510"/>
                </a:lnTo>
                <a:lnTo>
                  <a:pt x="23137" y="34798"/>
                </a:lnTo>
                <a:lnTo>
                  <a:pt x="23772" y="37211"/>
                </a:lnTo>
                <a:lnTo>
                  <a:pt x="24788" y="37846"/>
                </a:lnTo>
                <a:lnTo>
                  <a:pt x="26312" y="38226"/>
                </a:lnTo>
                <a:lnTo>
                  <a:pt x="35202" y="38608"/>
                </a:lnTo>
                <a:lnTo>
                  <a:pt x="36218" y="38226"/>
                </a:lnTo>
                <a:lnTo>
                  <a:pt x="37234" y="37337"/>
                </a:lnTo>
                <a:lnTo>
                  <a:pt x="38123" y="36322"/>
                </a:lnTo>
                <a:lnTo>
                  <a:pt x="38504" y="35305"/>
                </a:lnTo>
                <a:lnTo>
                  <a:pt x="38424" y="31241"/>
                </a:lnTo>
                <a:lnTo>
                  <a:pt x="38123" y="28828"/>
                </a:lnTo>
                <a:lnTo>
                  <a:pt x="37234" y="25780"/>
                </a:lnTo>
                <a:lnTo>
                  <a:pt x="36218" y="22733"/>
                </a:lnTo>
                <a:lnTo>
                  <a:pt x="35202" y="19558"/>
                </a:lnTo>
                <a:lnTo>
                  <a:pt x="10183" y="635"/>
                </a:lnTo>
                <a:lnTo>
                  <a:pt x="66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89932" y="3334258"/>
            <a:ext cx="205104" cy="238760"/>
          </a:xfrm>
          <a:custGeom>
            <a:avLst/>
            <a:gdLst/>
            <a:ahLst/>
            <a:cxnLst/>
            <a:rect l="l" t="t" r="r" b="b"/>
            <a:pathLst>
              <a:path w="205104" h="238760">
                <a:moveTo>
                  <a:pt x="179196" y="208661"/>
                </a:moveTo>
                <a:lnTo>
                  <a:pt x="25780" y="208661"/>
                </a:lnTo>
                <a:lnTo>
                  <a:pt x="9778" y="227711"/>
                </a:lnTo>
                <a:lnTo>
                  <a:pt x="0" y="238759"/>
                </a:lnTo>
                <a:lnTo>
                  <a:pt x="204977" y="238759"/>
                </a:lnTo>
                <a:lnTo>
                  <a:pt x="195452" y="227711"/>
                </a:lnTo>
                <a:lnTo>
                  <a:pt x="179196" y="208661"/>
                </a:lnTo>
                <a:close/>
              </a:path>
              <a:path w="205104" h="238760">
                <a:moveTo>
                  <a:pt x="108712" y="0"/>
                </a:moveTo>
                <a:lnTo>
                  <a:pt x="102996" y="0"/>
                </a:lnTo>
                <a:lnTo>
                  <a:pt x="97281" y="1396"/>
                </a:lnTo>
                <a:lnTo>
                  <a:pt x="94487" y="2031"/>
                </a:lnTo>
                <a:lnTo>
                  <a:pt x="89407" y="4825"/>
                </a:lnTo>
                <a:lnTo>
                  <a:pt x="87248" y="6222"/>
                </a:lnTo>
                <a:lnTo>
                  <a:pt x="85089" y="8254"/>
                </a:lnTo>
                <a:lnTo>
                  <a:pt x="83184" y="9905"/>
                </a:lnTo>
                <a:lnTo>
                  <a:pt x="81533" y="12318"/>
                </a:lnTo>
                <a:lnTo>
                  <a:pt x="80009" y="14350"/>
                </a:lnTo>
                <a:lnTo>
                  <a:pt x="78993" y="17271"/>
                </a:lnTo>
                <a:lnTo>
                  <a:pt x="77850" y="19430"/>
                </a:lnTo>
                <a:lnTo>
                  <a:pt x="77215" y="22351"/>
                </a:lnTo>
                <a:lnTo>
                  <a:pt x="76453" y="27812"/>
                </a:lnTo>
                <a:lnTo>
                  <a:pt x="76834" y="31241"/>
                </a:lnTo>
                <a:lnTo>
                  <a:pt x="83184" y="45338"/>
                </a:lnTo>
                <a:lnTo>
                  <a:pt x="85089" y="47751"/>
                </a:lnTo>
                <a:lnTo>
                  <a:pt x="87629" y="49783"/>
                </a:lnTo>
                <a:lnTo>
                  <a:pt x="41909" y="208661"/>
                </a:lnTo>
                <a:lnTo>
                  <a:pt x="122808" y="208661"/>
                </a:lnTo>
                <a:lnTo>
                  <a:pt x="88264" y="198627"/>
                </a:lnTo>
                <a:lnTo>
                  <a:pt x="133130" y="185038"/>
                </a:lnTo>
                <a:lnTo>
                  <a:pt x="68960" y="185038"/>
                </a:lnTo>
                <a:lnTo>
                  <a:pt x="78485" y="151002"/>
                </a:lnTo>
                <a:lnTo>
                  <a:pt x="127457" y="151002"/>
                </a:lnTo>
                <a:lnTo>
                  <a:pt x="95757" y="137794"/>
                </a:lnTo>
                <a:lnTo>
                  <a:pt x="123825" y="122808"/>
                </a:lnTo>
                <a:lnTo>
                  <a:pt x="144047" y="122808"/>
                </a:lnTo>
                <a:lnTo>
                  <a:pt x="143644" y="121412"/>
                </a:lnTo>
                <a:lnTo>
                  <a:pt x="87248" y="121412"/>
                </a:lnTo>
                <a:lnTo>
                  <a:pt x="94106" y="97154"/>
                </a:lnTo>
                <a:lnTo>
                  <a:pt x="136655" y="97154"/>
                </a:lnTo>
                <a:lnTo>
                  <a:pt x="133801" y="87249"/>
                </a:lnTo>
                <a:lnTo>
                  <a:pt x="113410" y="87249"/>
                </a:lnTo>
                <a:lnTo>
                  <a:pt x="99440" y="78612"/>
                </a:lnTo>
                <a:lnTo>
                  <a:pt x="105155" y="58292"/>
                </a:lnTo>
                <a:lnTo>
                  <a:pt x="125458" y="58292"/>
                </a:lnTo>
                <a:lnTo>
                  <a:pt x="123189" y="50418"/>
                </a:lnTo>
                <a:lnTo>
                  <a:pt x="135000" y="31241"/>
                </a:lnTo>
                <a:lnTo>
                  <a:pt x="135000" y="25018"/>
                </a:lnTo>
                <a:lnTo>
                  <a:pt x="126491" y="8254"/>
                </a:lnTo>
                <a:lnTo>
                  <a:pt x="124459" y="6222"/>
                </a:lnTo>
                <a:lnTo>
                  <a:pt x="121919" y="4825"/>
                </a:lnTo>
                <a:lnTo>
                  <a:pt x="119887" y="3428"/>
                </a:lnTo>
                <a:lnTo>
                  <a:pt x="117475" y="2031"/>
                </a:lnTo>
                <a:lnTo>
                  <a:pt x="111759" y="762"/>
                </a:lnTo>
                <a:lnTo>
                  <a:pt x="108712" y="0"/>
                </a:lnTo>
                <a:close/>
              </a:path>
              <a:path w="205104" h="238760">
                <a:moveTo>
                  <a:pt x="161281" y="182625"/>
                </a:moveTo>
                <a:lnTo>
                  <a:pt x="141096" y="182625"/>
                </a:lnTo>
                <a:lnTo>
                  <a:pt x="148589" y="208661"/>
                </a:lnTo>
                <a:lnTo>
                  <a:pt x="168782" y="208661"/>
                </a:lnTo>
                <a:lnTo>
                  <a:pt x="161281" y="182625"/>
                </a:lnTo>
                <a:close/>
              </a:path>
              <a:path w="205104" h="238760">
                <a:moveTo>
                  <a:pt x="127457" y="151002"/>
                </a:moveTo>
                <a:lnTo>
                  <a:pt x="78485" y="151002"/>
                </a:lnTo>
                <a:lnTo>
                  <a:pt x="121919" y="168782"/>
                </a:lnTo>
                <a:lnTo>
                  <a:pt x="68960" y="185038"/>
                </a:lnTo>
                <a:lnTo>
                  <a:pt x="133130" y="185038"/>
                </a:lnTo>
                <a:lnTo>
                  <a:pt x="141096" y="182625"/>
                </a:lnTo>
                <a:lnTo>
                  <a:pt x="161281" y="182625"/>
                </a:lnTo>
                <a:lnTo>
                  <a:pt x="152755" y="153034"/>
                </a:lnTo>
                <a:lnTo>
                  <a:pt x="132333" y="153034"/>
                </a:lnTo>
                <a:lnTo>
                  <a:pt x="127457" y="151002"/>
                </a:lnTo>
                <a:close/>
              </a:path>
              <a:path w="205104" h="238760">
                <a:moveTo>
                  <a:pt x="144047" y="122808"/>
                </a:moveTo>
                <a:lnTo>
                  <a:pt x="123825" y="122808"/>
                </a:lnTo>
                <a:lnTo>
                  <a:pt x="132333" y="153034"/>
                </a:lnTo>
                <a:lnTo>
                  <a:pt x="152755" y="153034"/>
                </a:lnTo>
                <a:lnTo>
                  <a:pt x="144047" y="122808"/>
                </a:lnTo>
                <a:close/>
              </a:path>
              <a:path w="205104" h="238760">
                <a:moveTo>
                  <a:pt x="136655" y="97154"/>
                </a:moveTo>
                <a:lnTo>
                  <a:pt x="94106" y="97154"/>
                </a:lnTo>
                <a:lnTo>
                  <a:pt x="112013" y="108203"/>
                </a:lnTo>
                <a:lnTo>
                  <a:pt x="87248" y="121412"/>
                </a:lnTo>
                <a:lnTo>
                  <a:pt x="143644" y="121412"/>
                </a:lnTo>
                <a:lnTo>
                  <a:pt x="136655" y="97154"/>
                </a:lnTo>
                <a:close/>
              </a:path>
              <a:path w="205104" h="238760">
                <a:moveTo>
                  <a:pt x="125458" y="58292"/>
                </a:moveTo>
                <a:lnTo>
                  <a:pt x="105155" y="58292"/>
                </a:lnTo>
                <a:lnTo>
                  <a:pt x="113410" y="87249"/>
                </a:lnTo>
                <a:lnTo>
                  <a:pt x="133801" y="87249"/>
                </a:lnTo>
                <a:lnTo>
                  <a:pt x="125458" y="582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3912490" y="3532633"/>
            <a:ext cx="48005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BT,</a:t>
            </a:r>
            <a:r>
              <a:rPr sz="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WiFi…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333494" y="3927221"/>
            <a:ext cx="45593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802.15.4…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762880" y="3631058"/>
            <a:ext cx="42164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NB-IoT…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3666489" y="5043601"/>
            <a:ext cx="1307464" cy="54513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63314" y="5040377"/>
            <a:ext cx="1313688" cy="5515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884630" y="5043601"/>
            <a:ext cx="1307465" cy="54513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81454" y="5040377"/>
            <a:ext cx="1313738" cy="55153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97731" y="5107305"/>
            <a:ext cx="256539" cy="40043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94682" y="5104130"/>
            <a:ext cx="262890" cy="40690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264532" y="5258181"/>
            <a:ext cx="41910" cy="99695"/>
          </a:xfrm>
          <a:custGeom>
            <a:avLst/>
            <a:gdLst/>
            <a:ahLst/>
            <a:cxnLst/>
            <a:rect l="l" t="t" r="r" b="b"/>
            <a:pathLst>
              <a:path w="41910" h="99695">
                <a:moveTo>
                  <a:pt x="20700" y="0"/>
                </a:moveTo>
                <a:lnTo>
                  <a:pt x="12644" y="2561"/>
                </a:lnTo>
                <a:lnTo>
                  <a:pt x="6064" y="9540"/>
                </a:lnTo>
                <a:lnTo>
                  <a:pt x="1627" y="19877"/>
                </a:lnTo>
                <a:lnTo>
                  <a:pt x="0" y="32512"/>
                </a:lnTo>
                <a:lnTo>
                  <a:pt x="597" y="40332"/>
                </a:lnTo>
                <a:lnTo>
                  <a:pt x="2301" y="47450"/>
                </a:lnTo>
                <a:lnTo>
                  <a:pt x="4982" y="53639"/>
                </a:lnTo>
                <a:lnTo>
                  <a:pt x="8509" y="58674"/>
                </a:lnTo>
                <a:lnTo>
                  <a:pt x="8509" y="99441"/>
                </a:lnTo>
                <a:lnTo>
                  <a:pt x="33019" y="99441"/>
                </a:lnTo>
                <a:lnTo>
                  <a:pt x="33019" y="58674"/>
                </a:lnTo>
                <a:lnTo>
                  <a:pt x="36546" y="53639"/>
                </a:lnTo>
                <a:lnTo>
                  <a:pt x="39227" y="47450"/>
                </a:lnTo>
                <a:lnTo>
                  <a:pt x="40931" y="40332"/>
                </a:lnTo>
                <a:lnTo>
                  <a:pt x="41529" y="32512"/>
                </a:lnTo>
                <a:lnTo>
                  <a:pt x="39899" y="19877"/>
                </a:lnTo>
                <a:lnTo>
                  <a:pt x="35448" y="9540"/>
                </a:lnTo>
                <a:lnTo>
                  <a:pt x="28830" y="2561"/>
                </a:lnTo>
                <a:lnTo>
                  <a:pt x="20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240784" y="5184266"/>
            <a:ext cx="89535" cy="132080"/>
          </a:xfrm>
          <a:custGeom>
            <a:avLst/>
            <a:gdLst/>
            <a:ahLst/>
            <a:cxnLst/>
            <a:rect l="l" t="t" r="r" b="b"/>
            <a:pathLst>
              <a:path w="89535" h="132079">
                <a:moveTo>
                  <a:pt x="44450" y="0"/>
                </a:moveTo>
                <a:lnTo>
                  <a:pt x="27164" y="5443"/>
                </a:lnTo>
                <a:lnTo>
                  <a:pt x="13033" y="20304"/>
                </a:lnTo>
                <a:lnTo>
                  <a:pt x="3498" y="42380"/>
                </a:lnTo>
                <a:lnTo>
                  <a:pt x="0" y="69468"/>
                </a:lnTo>
                <a:lnTo>
                  <a:pt x="1819" y="89215"/>
                </a:lnTo>
                <a:lnTo>
                  <a:pt x="6937" y="106759"/>
                </a:lnTo>
                <a:lnTo>
                  <a:pt x="14841" y="121279"/>
                </a:lnTo>
                <a:lnTo>
                  <a:pt x="25018" y="131952"/>
                </a:lnTo>
                <a:lnTo>
                  <a:pt x="22532" y="126428"/>
                </a:lnTo>
                <a:lnTo>
                  <a:pt x="20653" y="120237"/>
                </a:lnTo>
                <a:lnTo>
                  <a:pt x="19464" y="113522"/>
                </a:lnTo>
                <a:lnTo>
                  <a:pt x="19050" y="106425"/>
                </a:lnTo>
                <a:lnTo>
                  <a:pt x="21054" y="90945"/>
                </a:lnTo>
                <a:lnTo>
                  <a:pt x="26511" y="78311"/>
                </a:lnTo>
                <a:lnTo>
                  <a:pt x="34587" y="69796"/>
                </a:lnTo>
                <a:lnTo>
                  <a:pt x="44450" y="66674"/>
                </a:lnTo>
                <a:lnTo>
                  <a:pt x="88790" y="66674"/>
                </a:lnTo>
                <a:lnTo>
                  <a:pt x="85853" y="44068"/>
                </a:lnTo>
                <a:lnTo>
                  <a:pt x="38735" y="44068"/>
                </a:lnTo>
                <a:lnTo>
                  <a:pt x="34036" y="36702"/>
                </a:lnTo>
                <a:lnTo>
                  <a:pt x="34036" y="18668"/>
                </a:lnTo>
                <a:lnTo>
                  <a:pt x="38735" y="11302"/>
                </a:lnTo>
                <a:lnTo>
                  <a:pt x="67433" y="11302"/>
                </a:lnTo>
                <a:lnTo>
                  <a:pt x="61829" y="5443"/>
                </a:lnTo>
                <a:lnTo>
                  <a:pt x="44450" y="0"/>
                </a:lnTo>
                <a:close/>
              </a:path>
              <a:path w="89535" h="132079">
                <a:moveTo>
                  <a:pt x="88790" y="66674"/>
                </a:moveTo>
                <a:lnTo>
                  <a:pt x="44450" y="66674"/>
                </a:lnTo>
                <a:lnTo>
                  <a:pt x="54439" y="69796"/>
                </a:lnTo>
                <a:lnTo>
                  <a:pt x="62547" y="78311"/>
                </a:lnTo>
                <a:lnTo>
                  <a:pt x="67988" y="90945"/>
                </a:lnTo>
                <a:lnTo>
                  <a:pt x="69977" y="106425"/>
                </a:lnTo>
                <a:lnTo>
                  <a:pt x="69562" y="113522"/>
                </a:lnTo>
                <a:lnTo>
                  <a:pt x="68373" y="120237"/>
                </a:lnTo>
                <a:lnTo>
                  <a:pt x="66494" y="126428"/>
                </a:lnTo>
                <a:lnTo>
                  <a:pt x="64008" y="131952"/>
                </a:lnTo>
                <a:lnTo>
                  <a:pt x="74205" y="121279"/>
                </a:lnTo>
                <a:lnTo>
                  <a:pt x="82153" y="106759"/>
                </a:lnTo>
                <a:lnTo>
                  <a:pt x="87314" y="89215"/>
                </a:lnTo>
                <a:lnTo>
                  <a:pt x="89154" y="69468"/>
                </a:lnTo>
                <a:lnTo>
                  <a:pt x="88790" y="66674"/>
                </a:lnTo>
                <a:close/>
              </a:path>
              <a:path w="89535" h="132079">
                <a:moveTo>
                  <a:pt x="67433" y="11302"/>
                </a:moveTo>
                <a:lnTo>
                  <a:pt x="50292" y="11302"/>
                </a:lnTo>
                <a:lnTo>
                  <a:pt x="54991" y="18668"/>
                </a:lnTo>
                <a:lnTo>
                  <a:pt x="54991" y="36702"/>
                </a:lnTo>
                <a:lnTo>
                  <a:pt x="50292" y="44068"/>
                </a:lnTo>
                <a:lnTo>
                  <a:pt x="85853" y="44068"/>
                </a:lnTo>
                <a:lnTo>
                  <a:pt x="85633" y="42380"/>
                </a:lnTo>
                <a:lnTo>
                  <a:pt x="76041" y="20304"/>
                </a:lnTo>
                <a:lnTo>
                  <a:pt x="67433" y="11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328287" y="5208652"/>
            <a:ext cx="36195" cy="88265"/>
          </a:xfrm>
          <a:custGeom>
            <a:avLst/>
            <a:gdLst/>
            <a:ahLst/>
            <a:cxnLst/>
            <a:rect l="l" t="t" r="r" b="b"/>
            <a:pathLst>
              <a:path w="36194" h="88264">
                <a:moveTo>
                  <a:pt x="0" y="0"/>
                </a:moveTo>
                <a:lnTo>
                  <a:pt x="3766" y="10159"/>
                </a:lnTo>
                <a:lnTo>
                  <a:pt x="6603" y="21272"/>
                </a:lnTo>
                <a:lnTo>
                  <a:pt x="8393" y="33146"/>
                </a:lnTo>
                <a:lnTo>
                  <a:pt x="9017" y="45593"/>
                </a:lnTo>
                <a:lnTo>
                  <a:pt x="8596" y="54072"/>
                </a:lnTo>
                <a:lnTo>
                  <a:pt x="7461" y="62087"/>
                </a:lnTo>
                <a:lnTo>
                  <a:pt x="5802" y="69792"/>
                </a:lnTo>
                <a:lnTo>
                  <a:pt x="3810" y="77343"/>
                </a:lnTo>
                <a:lnTo>
                  <a:pt x="13335" y="88265"/>
                </a:lnTo>
                <a:lnTo>
                  <a:pt x="35687" y="401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34228" y="5261959"/>
            <a:ext cx="62230" cy="105410"/>
          </a:xfrm>
          <a:custGeom>
            <a:avLst/>
            <a:gdLst/>
            <a:ahLst/>
            <a:cxnLst/>
            <a:rect l="l" t="t" r="r" b="b"/>
            <a:pathLst>
              <a:path w="62230" h="105410">
                <a:moveTo>
                  <a:pt x="38270" y="0"/>
                </a:moveTo>
                <a:lnTo>
                  <a:pt x="3964" y="57816"/>
                </a:lnTo>
                <a:lnTo>
                  <a:pt x="0" y="78087"/>
                </a:lnTo>
                <a:lnTo>
                  <a:pt x="662" y="84994"/>
                </a:lnTo>
                <a:lnTo>
                  <a:pt x="9394" y="86469"/>
                </a:lnTo>
                <a:lnTo>
                  <a:pt x="17553" y="90503"/>
                </a:lnTo>
                <a:lnTo>
                  <a:pt x="24951" y="96799"/>
                </a:lnTo>
                <a:lnTo>
                  <a:pt x="31396" y="105060"/>
                </a:lnTo>
                <a:lnTo>
                  <a:pt x="33809" y="102774"/>
                </a:lnTo>
                <a:lnTo>
                  <a:pt x="35968" y="99853"/>
                </a:lnTo>
                <a:lnTo>
                  <a:pt x="58447" y="51339"/>
                </a:lnTo>
                <a:lnTo>
                  <a:pt x="61264" y="41687"/>
                </a:lnTo>
                <a:lnTo>
                  <a:pt x="36730" y="41687"/>
                </a:lnTo>
                <a:lnTo>
                  <a:pt x="33301" y="36226"/>
                </a:lnTo>
                <a:lnTo>
                  <a:pt x="33301" y="23018"/>
                </a:lnTo>
                <a:lnTo>
                  <a:pt x="36730" y="17557"/>
                </a:lnTo>
                <a:lnTo>
                  <a:pt x="59972" y="17557"/>
                </a:lnTo>
                <a:lnTo>
                  <a:pt x="59447" y="15281"/>
                </a:lnTo>
                <a:lnTo>
                  <a:pt x="53875" y="5746"/>
                </a:lnTo>
                <a:lnTo>
                  <a:pt x="46293" y="396"/>
                </a:lnTo>
                <a:lnTo>
                  <a:pt x="38270" y="0"/>
                </a:lnTo>
                <a:close/>
              </a:path>
              <a:path w="62230" h="105410">
                <a:moveTo>
                  <a:pt x="59972" y="17557"/>
                </a:moveTo>
                <a:lnTo>
                  <a:pt x="45239" y="17557"/>
                </a:lnTo>
                <a:lnTo>
                  <a:pt x="48668" y="23018"/>
                </a:lnTo>
                <a:lnTo>
                  <a:pt x="48668" y="36226"/>
                </a:lnTo>
                <a:lnTo>
                  <a:pt x="45239" y="41687"/>
                </a:lnTo>
                <a:lnTo>
                  <a:pt x="61264" y="41687"/>
                </a:lnTo>
                <a:lnTo>
                  <a:pt x="61876" y="39590"/>
                </a:lnTo>
                <a:lnTo>
                  <a:pt x="62162" y="27066"/>
                </a:lnTo>
                <a:lnTo>
                  <a:pt x="59972" y="17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96029" y="5357622"/>
            <a:ext cx="76200" cy="56515"/>
          </a:xfrm>
          <a:custGeom>
            <a:avLst/>
            <a:gdLst/>
            <a:ahLst/>
            <a:cxnLst/>
            <a:rect l="l" t="t" r="r" b="b"/>
            <a:pathLst>
              <a:path w="76200" h="56514">
                <a:moveTo>
                  <a:pt x="38100" y="0"/>
                </a:moveTo>
                <a:lnTo>
                  <a:pt x="23717" y="4401"/>
                </a:lnTo>
                <a:lnTo>
                  <a:pt x="11810" y="16446"/>
                </a:lnTo>
                <a:lnTo>
                  <a:pt x="3524" y="34397"/>
                </a:lnTo>
                <a:lnTo>
                  <a:pt x="0" y="56514"/>
                </a:lnTo>
                <a:lnTo>
                  <a:pt x="76200" y="56514"/>
                </a:lnTo>
                <a:lnTo>
                  <a:pt x="72675" y="34397"/>
                </a:lnTo>
                <a:lnTo>
                  <a:pt x="70926" y="30606"/>
                </a:lnTo>
                <a:lnTo>
                  <a:pt x="34289" y="30606"/>
                </a:lnTo>
                <a:lnTo>
                  <a:pt x="31241" y="25907"/>
                </a:lnTo>
                <a:lnTo>
                  <a:pt x="31241" y="14096"/>
                </a:lnTo>
                <a:lnTo>
                  <a:pt x="34289" y="9397"/>
                </a:lnTo>
                <a:lnTo>
                  <a:pt x="57421" y="9397"/>
                </a:lnTo>
                <a:lnTo>
                  <a:pt x="52482" y="4401"/>
                </a:lnTo>
                <a:lnTo>
                  <a:pt x="38100" y="0"/>
                </a:lnTo>
                <a:close/>
              </a:path>
              <a:path w="76200" h="56514">
                <a:moveTo>
                  <a:pt x="57421" y="9397"/>
                </a:moveTo>
                <a:lnTo>
                  <a:pt x="41909" y="9397"/>
                </a:lnTo>
                <a:lnTo>
                  <a:pt x="44831" y="14096"/>
                </a:lnTo>
                <a:lnTo>
                  <a:pt x="44831" y="25907"/>
                </a:lnTo>
                <a:lnTo>
                  <a:pt x="41909" y="30606"/>
                </a:lnTo>
                <a:lnTo>
                  <a:pt x="70926" y="30606"/>
                </a:lnTo>
                <a:lnTo>
                  <a:pt x="64388" y="16446"/>
                </a:lnTo>
                <a:lnTo>
                  <a:pt x="57421" y="93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66108" y="5107305"/>
            <a:ext cx="256413" cy="40043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62932" y="5104130"/>
            <a:ext cx="262890" cy="40690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716238" y="5181097"/>
            <a:ext cx="154828" cy="24010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777286" y="542464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193" y="0"/>
                </a:lnTo>
              </a:path>
            </a:pathLst>
          </a:custGeom>
          <a:ln w="165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90117" y="5424646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635" y="0"/>
                </a:lnTo>
              </a:path>
            </a:pathLst>
          </a:custGeom>
          <a:ln w="165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03389" y="5424646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635" y="0"/>
                </a:lnTo>
              </a:path>
            </a:pathLst>
          </a:custGeom>
          <a:ln w="165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08136" y="5133086"/>
            <a:ext cx="256019" cy="39966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05038" y="5129911"/>
            <a:ext cx="262369" cy="40601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484119" y="5207508"/>
            <a:ext cx="105156" cy="26517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960550" y="5133086"/>
            <a:ext cx="256019" cy="39966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957452" y="5129911"/>
            <a:ext cx="262381" cy="40601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055012" y="5219828"/>
            <a:ext cx="73660" cy="241935"/>
          </a:xfrm>
          <a:custGeom>
            <a:avLst/>
            <a:gdLst/>
            <a:ahLst/>
            <a:cxnLst/>
            <a:rect l="l" t="t" r="r" b="b"/>
            <a:pathLst>
              <a:path w="73659" h="241935">
                <a:moveTo>
                  <a:pt x="52463" y="0"/>
                </a:moveTo>
                <a:lnTo>
                  <a:pt x="21107" y="0"/>
                </a:lnTo>
                <a:lnTo>
                  <a:pt x="13258" y="2667"/>
                </a:lnTo>
                <a:lnTo>
                  <a:pt x="6629" y="9398"/>
                </a:lnTo>
                <a:lnTo>
                  <a:pt x="2705" y="18288"/>
                </a:lnTo>
                <a:lnTo>
                  <a:pt x="1498" y="22987"/>
                </a:lnTo>
                <a:lnTo>
                  <a:pt x="0" y="29210"/>
                </a:lnTo>
                <a:lnTo>
                  <a:pt x="0" y="212598"/>
                </a:lnTo>
                <a:lnTo>
                  <a:pt x="21107" y="241935"/>
                </a:lnTo>
                <a:lnTo>
                  <a:pt x="52463" y="241935"/>
                </a:lnTo>
                <a:lnTo>
                  <a:pt x="59994" y="239776"/>
                </a:lnTo>
                <a:lnTo>
                  <a:pt x="66636" y="233045"/>
                </a:lnTo>
                <a:lnTo>
                  <a:pt x="71755" y="224155"/>
                </a:lnTo>
                <a:lnTo>
                  <a:pt x="71755" y="219456"/>
                </a:lnTo>
                <a:lnTo>
                  <a:pt x="36779" y="219456"/>
                </a:lnTo>
                <a:lnTo>
                  <a:pt x="34074" y="217297"/>
                </a:lnTo>
                <a:lnTo>
                  <a:pt x="32867" y="214757"/>
                </a:lnTo>
                <a:lnTo>
                  <a:pt x="31356" y="212598"/>
                </a:lnTo>
                <a:lnTo>
                  <a:pt x="30149" y="207899"/>
                </a:lnTo>
                <a:lnTo>
                  <a:pt x="30149" y="192278"/>
                </a:lnTo>
                <a:lnTo>
                  <a:pt x="19596" y="192278"/>
                </a:lnTo>
                <a:lnTo>
                  <a:pt x="18389" y="190119"/>
                </a:lnTo>
                <a:lnTo>
                  <a:pt x="17183" y="187579"/>
                </a:lnTo>
                <a:lnTo>
                  <a:pt x="15671" y="183388"/>
                </a:lnTo>
                <a:lnTo>
                  <a:pt x="17183" y="178689"/>
                </a:lnTo>
                <a:lnTo>
                  <a:pt x="18389" y="174498"/>
                </a:lnTo>
                <a:lnTo>
                  <a:pt x="19596" y="171831"/>
                </a:lnTo>
                <a:lnTo>
                  <a:pt x="30149" y="171831"/>
                </a:lnTo>
                <a:lnTo>
                  <a:pt x="30149" y="158242"/>
                </a:lnTo>
                <a:lnTo>
                  <a:pt x="31356" y="154178"/>
                </a:lnTo>
                <a:lnTo>
                  <a:pt x="32867" y="149479"/>
                </a:lnTo>
                <a:lnTo>
                  <a:pt x="34074" y="147320"/>
                </a:lnTo>
                <a:lnTo>
                  <a:pt x="73266" y="147320"/>
                </a:lnTo>
                <a:lnTo>
                  <a:pt x="73266" y="133731"/>
                </a:lnTo>
                <a:lnTo>
                  <a:pt x="11760" y="133731"/>
                </a:lnTo>
                <a:lnTo>
                  <a:pt x="10553" y="131191"/>
                </a:lnTo>
                <a:lnTo>
                  <a:pt x="9347" y="127000"/>
                </a:lnTo>
                <a:lnTo>
                  <a:pt x="7835" y="122301"/>
                </a:lnTo>
                <a:lnTo>
                  <a:pt x="9347" y="117602"/>
                </a:lnTo>
                <a:lnTo>
                  <a:pt x="10553" y="115443"/>
                </a:lnTo>
                <a:lnTo>
                  <a:pt x="11760" y="113411"/>
                </a:lnTo>
                <a:lnTo>
                  <a:pt x="73266" y="113411"/>
                </a:lnTo>
                <a:lnTo>
                  <a:pt x="73266" y="99822"/>
                </a:lnTo>
                <a:lnTo>
                  <a:pt x="17183" y="99822"/>
                </a:lnTo>
                <a:lnTo>
                  <a:pt x="14465" y="97155"/>
                </a:lnTo>
                <a:lnTo>
                  <a:pt x="10553" y="95123"/>
                </a:lnTo>
                <a:lnTo>
                  <a:pt x="9347" y="90424"/>
                </a:lnTo>
                <a:lnTo>
                  <a:pt x="9347" y="79375"/>
                </a:lnTo>
                <a:lnTo>
                  <a:pt x="10553" y="74676"/>
                </a:lnTo>
                <a:lnTo>
                  <a:pt x="14465" y="69977"/>
                </a:lnTo>
                <a:lnTo>
                  <a:pt x="73266" y="69977"/>
                </a:lnTo>
                <a:lnTo>
                  <a:pt x="73266" y="56388"/>
                </a:lnTo>
                <a:lnTo>
                  <a:pt x="17183" y="56388"/>
                </a:lnTo>
                <a:lnTo>
                  <a:pt x="14465" y="54356"/>
                </a:lnTo>
                <a:lnTo>
                  <a:pt x="10553" y="52197"/>
                </a:lnTo>
                <a:lnTo>
                  <a:pt x="9347" y="47498"/>
                </a:lnTo>
                <a:lnTo>
                  <a:pt x="9347" y="36068"/>
                </a:lnTo>
                <a:lnTo>
                  <a:pt x="10553" y="31877"/>
                </a:lnTo>
                <a:lnTo>
                  <a:pt x="14465" y="27178"/>
                </a:lnTo>
                <a:lnTo>
                  <a:pt x="72772" y="27178"/>
                </a:lnTo>
                <a:lnTo>
                  <a:pt x="71755" y="22987"/>
                </a:lnTo>
                <a:lnTo>
                  <a:pt x="71755" y="18288"/>
                </a:lnTo>
                <a:lnTo>
                  <a:pt x="66636" y="9398"/>
                </a:lnTo>
                <a:lnTo>
                  <a:pt x="59994" y="2667"/>
                </a:lnTo>
                <a:lnTo>
                  <a:pt x="52463" y="0"/>
                </a:lnTo>
                <a:close/>
              </a:path>
              <a:path w="73659" h="241935">
                <a:moveTo>
                  <a:pt x="73266" y="147320"/>
                </a:moveTo>
                <a:lnTo>
                  <a:pt x="39192" y="147320"/>
                </a:lnTo>
                <a:lnTo>
                  <a:pt x="40703" y="149479"/>
                </a:lnTo>
                <a:lnTo>
                  <a:pt x="41910" y="154178"/>
                </a:lnTo>
                <a:lnTo>
                  <a:pt x="43116" y="158242"/>
                </a:lnTo>
                <a:lnTo>
                  <a:pt x="43116" y="171831"/>
                </a:lnTo>
                <a:lnTo>
                  <a:pt x="53670" y="171831"/>
                </a:lnTo>
                <a:lnTo>
                  <a:pt x="56388" y="174498"/>
                </a:lnTo>
                <a:lnTo>
                  <a:pt x="57594" y="178689"/>
                </a:lnTo>
                <a:lnTo>
                  <a:pt x="57594" y="187579"/>
                </a:lnTo>
                <a:lnTo>
                  <a:pt x="56388" y="190119"/>
                </a:lnTo>
                <a:lnTo>
                  <a:pt x="53670" y="192278"/>
                </a:lnTo>
                <a:lnTo>
                  <a:pt x="43116" y="192278"/>
                </a:lnTo>
                <a:lnTo>
                  <a:pt x="43116" y="207899"/>
                </a:lnTo>
                <a:lnTo>
                  <a:pt x="41910" y="212598"/>
                </a:lnTo>
                <a:lnTo>
                  <a:pt x="40703" y="214757"/>
                </a:lnTo>
                <a:lnTo>
                  <a:pt x="39192" y="217297"/>
                </a:lnTo>
                <a:lnTo>
                  <a:pt x="36779" y="219456"/>
                </a:lnTo>
                <a:lnTo>
                  <a:pt x="71755" y="219456"/>
                </a:lnTo>
                <a:lnTo>
                  <a:pt x="73266" y="212598"/>
                </a:lnTo>
                <a:lnTo>
                  <a:pt x="73266" y="147320"/>
                </a:lnTo>
                <a:close/>
              </a:path>
              <a:path w="73659" h="241935">
                <a:moveTo>
                  <a:pt x="41910" y="113411"/>
                </a:moveTo>
                <a:lnTo>
                  <a:pt x="31356" y="113411"/>
                </a:lnTo>
                <a:lnTo>
                  <a:pt x="34074" y="115443"/>
                </a:lnTo>
                <a:lnTo>
                  <a:pt x="35280" y="117602"/>
                </a:lnTo>
                <a:lnTo>
                  <a:pt x="35280" y="127000"/>
                </a:lnTo>
                <a:lnTo>
                  <a:pt x="34074" y="131191"/>
                </a:lnTo>
                <a:lnTo>
                  <a:pt x="31356" y="133731"/>
                </a:lnTo>
                <a:lnTo>
                  <a:pt x="41910" y="133731"/>
                </a:lnTo>
                <a:lnTo>
                  <a:pt x="39192" y="131191"/>
                </a:lnTo>
                <a:lnTo>
                  <a:pt x="37985" y="127000"/>
                </a:lnTo>
                <a:lnTo>
                  <a:pt x="37985" y="117602"/>
                </a:lnTo>
                <a:lnTo>
                  <a:pt x="39192" y="115443"/>
                </a:lnTo>
                <a:lnTo>
                  <a:pt x="41910" y="113411"/>
                </a:lnTo>
                <a:close/>
              </a:path>
              <a:path w="73659" h="241935">
                <a:moveTo>
                  <a:pt x="73266" y="113411"/>
                </a:moveTo>
                <a:lnTo>
                  <a:pt x="61506" y="113411"/>
                </a:lnTo>
                <a:lnTo>
                  <a:pt x="62712" y="115443"/>
                </a:lnTo>
                <a:lnTo>
                  <a:pt x="63919" y="117602"/>
                </a:lnTo>
                <a:lnTo>
                  <a:pt x="65430" y="122301"/>
                </a:lnTo>
                <a:lnTo>
                  <a:pt x="63919" y="127000"/>
                </a:lnTo>
                <a:lnTo>
                  <a:pt x="62712" y="131191"/>
                </a:lnTo>
                <a:lnTo>
                  <a:pt x="61506" y="133731"/>
                </a:lnTo>
                <a:lnTo>
                  <a:pt x="73266" y="133731"/>
                </a:lnTo>
                <a:lnTo>
                  <a:pt x="73266" y="113411"/>
                </a:lnTo>
                <a:close/>
              </a:path>
              <a:path w="73659" h="241935">
                <a:moveTo>
                  <a:pt x="34074" y="69977"/>
                </a:moveTo>
                <a:lnTo>
                  <a:pt x="21107" y="69977"/>
                </a:lnTo>
                <a:lnTo>
                  <a:pt x="23520" y="74676"/>
                </a:lnTo>
                <a:lnTo>
                  <a:pt x="25018" y="79375"/>
                </a:lnTo>
                <a:lnTo>
                  <a:pt x="26225" y="83566"/>
                </a:lnTo>
                <a:lnTo>
                  <a:pt x="25018" y="90424"/>
                </a:lnTo>
                <a:lnTo>
                  <a:pt x="23520" y="95123"/>
                </a:lnTo>
                <a:lnTo>
                  <a:pt x="21107" y="97155"/>
                </a:lnTo>
                <a:lnTo>
                  <a:pt x="17183" y="99822"/>
                </a:lnTo>
                <a:lnTo>
                  <a:pt x="36779" y="99822"/>
                </a:lnTo>
                <a:lnTo>
                  <a:pt x="34074" y="97155"/>
                </a:lnTo>
                <a:lnTo>
                  <a:pt x="30149" y="95123"/>
                </a:lnTo>
                <a:lnTo>
                  <a:pt x="28943" y="90424"/>
                </a:lnTo>
                <a:lnTo>
                  <a:pt x="28943" y="79375"/>
                </a:lnTo>
                <a:lnTo>
                  <a:pt x="30149" y="74676"/>
                </a:lnTo>
                <a:lnTo>
                  <a:pt x="34074" y="69977"/>
                </a:lnTo>
                <a:close/>
              </a:path>
              <a:path w="73659" h="241935">
                <a:moveTo>
                  <a:pt x="53670" y="69977"/>
                </a:moveTo>
                <a:lnTo>
                  <a:pt x="40703" y="69977"/>
                </a:lnTo>
                <a:lnTo>
                  <a:pt x="43116" y="74676"/>
                </a:lnTo>
                <a:lnTo>
                  <a:pt x="44627" y="79375"/>
                </a:lnTo>
                <a:lnTo>
                  <a:pt x="45834" y="83566"/>
                </a:lnTo>
                <a:lnTo>
                  <a:pt x="44627" y="90424"/>
                </a:lnTo>
                <a:lnTo>
                  <a:pt x="43116" y="95123"/>
                </a:lnTo>
                <a:lnTo>
                  <a:pt x="40703" y="97155"/>
                </a:lnTo>
                <a:lnTo>
                  <a:pt x="36779" y="99822"/>
                </a:lnTo>
                <a:lnTo>
                  <a:pt x="56388" y="99822"/>
                </a:lnTo>
                <a:lnTo>
                  <a:pt x="53670" y="97155"/>
                </a:lnTo>
                <a:lnTo>
                  <a:pt x="49745" y="95123"/>
                </a:lnTo>
                <a:lnTo>
                  <a:pt x="48539" y="90424"/>
                </a:lnTo>
                <a:lnTo>
                  <a:pt x="48539" y="79375"/>
                </a:lnTo>
                <a:lnTo>
                  <a:pt x="49745" y="74676"/>
                </a:lnTo>
                <a:lnTo>
                  <a:pt x="53670" y="69977"/>
                </a:lnTo>
                <a:close/>
              </a:path>
              <a:path w="73659" h="241935">
                <a:moveTo>
                  <a:pt x="73266" y="69977"/>
                </a:moveTo>
                <a:lnTo>
                  <a:pt x="59994" y="69977"/>
                </a:lnTo>
                <a:lnTo>
                  <a:pt x="62712" y="74676"/>
                </a:lnTo>
                <a:lnTo>
                  <a:pt x="63919" y="79375"/>
                </a:lnTo>
                <a:lnTo>
                  <a:pt x="65430" y="83566"/>
                </a:lnTo>
                <a:lnTo>
                  <a:pt x="63919" y="90424"/>
                </a:lnTo>
                <a:lnTo>
                  <a:pt x="62712" y="95123"/>
                </a:lnTo>
                <a:lnTo>
                  <a:pt x="56388" y="99822"/>
                </a:lnTo>
                <a:lnTo>
                  <a:pt x="73266" y="99822"/>
                </a:lnTo>
                <a:lnTo>
                  <a:pt x="73266" y="69977"/>
                </a:lnTo>
                <a:close/>
              </a:path>
              <a:path w="73659" h="241935">
                <a:moveTo>
                  <a:pt x="34074" y="27178"/>
                </a:moveTo>
                <a:lnTo>
                  <a:pt x="21107" y="27178"/>
                </a:lnTo>
                <a:lnTo>
                  <a:pt x="23520" y="31877"/>
                </a:lnTo>
                <a:lnTo>
                  <a:pt x="25018" y="36068"/>
                </a:lnTo>
                <a:lnTo>
                  <a:pt x="26225" y="40767"/>
                </a:lnTo>
                <a:lnTo>
                  <a:pt x="25018" y="47498"/>
                </a:lnTo>
                <a:lnTo>
                  <a:pt x="23520" y="52197"/>
                </a:lnTo>
                <a:lnTo>
                  <a:pt x="21107" y="54356"/>
                </a:lnTo>
                <a:lnTo>
                  <a:pt x="17183" y="56388"/>
                </a:lnTo>
                <a:lnTo>
                  <a:pt x="36779" y="56388"/>
                </a:lnTo>
                <a:lnTo>
                  <a:pt x="34074" y="54356"/>
                </a:lnTo>
                <a:lnTo>
                  <a:pt x="30149" y="52197"/>
                </a:lnTo>
                <a:lnTo>
                  <a:pt x="28943" y="47498"/>
                </a:lnTo>
                <a:lnTo>
                  <a:pt x="28943" y="36068"/>
                </a:lnTo>
                <a:lnTo>
                  <a:pt x="30149" y="31877"/>
                </a:lnTo>
                <a:lnTo>
                  <a:pt x="34074" y="27178"/>
                </a:lnTo>
                <a:close/>
              </a:path>
              <a:path w="73659" h="241935">
                <a:moveTo>
                  <a:pt x="53670" y="27178"/>
                </a:moveTo>
                <a:lnTo>
                  <a:pt x="40703" y="27178"/>
                </a:lnTo>
                <a:lnTo>
                  <a:pt x="43116" y="31877"/>
                </a:lnTo>
                <a:lnTo>
                  <a:pt x="44627" y="36068"/>
                </a:lnTo>
                <a:lnTo>
                  <a:pt x="45834" y="40767"/>
                </a:lnTo>
                <a:lnTo>
                  <a:pt x="44627" y="47498"/>
                </a:lnTo>
                <a:lnTo>
                  <a:pt x="43116" y="52197"/>
                </a:lnTo>
                <a:lnTo>
                  <a:pt x="40703" y="54356"/>
                </a:lnTo>
                <a:lnTo>
                  <a:pt x="36779" y="56388"/>
                </a:lnTo>
                <a:lnTo>
                  <a:pt x="56388" y="56388"/>
                </a:lnTo>
                <a:lnTo>
                  <a:pt x="53670" y="54356"/>
                </a:lnTo>
                <a:lnTo>
                  <a:pt x="49745" y="52197"/>
                </a:lnTo>
                <a:lnTo>
                  <a:pt x="48539" y="47498"/>
                </a:lnTo>
                <a:lnTo>
                  <a:pt x="48539" y="36068"/>
                </a:lnTo>
                <a:lnTo>
                  <a:pt x="49745" y="31877"/>
                </a:lnTo>
                <a:lnTo>
                  <a:pt x="53670" y="27178"/>
                </a:lnTo>
                <a:close/>
              </a:path>
              <a:path w="73659" h="241935">
                <a:moveTo>
                  <a:pt x="72772" y="27178"/>
                </a:moveTo>
                <a:lnTo>
                  <a:pt x="59994" y="27178"/>
                </a:lnTo>
                <a:lnTo>
                  <a:pt x="62712" y="31877"/>
                </a:lnTo>
                <a:lnTo>
                  <a:pt x="63919" y="36068"/>
                </a:lnTo>
                <a:lnTo>
                  <a:pt x="65430" y="40767"/>
                </a:lnTo>
                <a:lnTo>
                  <a:pt x="63919" y="47498"/>
                </a:lnTo>
                <a:lnTo>
                  <a:pt x="62712" y="52197"/>
                </a:lnTo>
                <a:lnTo>
                  <a:pt x="59994" y="54356"/>
                </a:lnTo>
                <a:lnTo>
                  <a:pt x="56388" y="56388"/>
                </a:lnTo>
                <a:lnTo>
                  <a:pt x="73266" y="56388"/>
                </a:lnTo>
                <a:lnTo>
                  <a:pt x="73266" y="29210"/>
                </a:lnTo>
                <a:lnTo>
                  <a:pt x="72772" y="27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855723" y="5133086"/>
            <a:ext cx="256031" cy="39966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852674" y="5129911"/>
            <a:ext cx="262254" cy="40601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937129" y="5207762"/>
            <a:ext cx="99695" cy="252729"/>
          </a:xfrm>
          <a:custGeom>
            <a:avLst/>
            <a:gdLst/>
            <a:ahLst/>
            <a:cxnLst/>
            <a:rect l="l" t="t" r="r" b="b"/>
            <a:pathLst>
              <a:path w="99694" h="252729">
                <a:moveTo>
                  <a:pt x="54609" y="0"/>
                </a:moveTo>
                <a:lnTo>
                  <a:pt x="44704" y="0"/>
                </a:lnTo>
                <a:lnTo>
                  <a:pt x="39496" y="1650"/>
                </a:lnTo>
                <a:lnTo>
                  <a:pt x="34798" y="3301"/>
                </a:lnTo>
                <a:lnTo>
                  <a:pt x="30226" y="5714"/>
                </a:lnTo>
                <a:lnTo>
                  <a:pt x="26162" y="8127"/>
                </a:lnTo>
                <a:lnTo>
                  <a:pt x="22098" y="12192"/>
                </a:lnTo>
                <a:lnTo>
                  <a:pt x="18034" y="15367"/>
                </a:lnTo>
                <a:lnTo>
                  <a:pt x="14478" y="20319"/>
                </a:lnTo>
                <a:lnTo>
                  <a:pt x="11049" y="25146"/>
                </a:lnTo>
                <a:lnTo>
                  <a:pt x="8636" y="30860"/>
                </a:lnTo>
                <a:lnTo>
                  <a:pt x="5842" y="36575"/>
                </a:lnTo>
                <a:lnTo>
                  <a:pt x="4064" y="42163"/>
                </a:lnTo>
                <a:lnTo>
                  <a:pt x="2286" y="48640"/>
                </a:lnTo>
                <a:lnTo>
                  <a:pt x="1143" y="55244"/>
                </a:lnTo>
                <a:lnTo>
                  <a:pt x="0" y="62484"/>
                </a:lnTo>
                <a:lnTo>
                  <a:pt x="0" y="68960"/>
                </a:lnTo>
                <a:lnTo>
                  <a:pt x="508" y="78740"/>
                </a:lnTo>
                <a:lnTo>
                  <a:pt x="1651" y="87629"/>
                </a:lnTo>
                <a:lnTo>
                  <a:pt x="4064" y="95757"/>
                </a:lnTo>
                <a:lnTo>
                  <a:pt x="6350" y="103885"/>
                </a:lnTo>
                <a:lnTo>
                  <a:pt x="13970" y="124968"/>
                </a:lnTo>
                <a:lnTo>
                  <a:pt x="19177" y="141985"/>
                </a:lnTo>
                <a:lnTo>
                  <a:pt x="22098" y="155828"/>
                </a:lnTo>
                <a:lnTo>
                  <a:pt x="23749" y="168782"/>
                </a:lnTo>
                <a:lnTo>
                  <a:pt x="25527" y="176910"/>
                </a:lnTo>
                <a:lnTo>
                  <a:pt x="35433" y="185800"/>
                </a:lnTo>
                <a:lnTo>
                  <a:pt x="63881" y="185800"/>
                </a:lnTo>
                <a:lnTo>
                  <a:pt x="73787" y="176910"/>
                </a:lnTo>
                <a:lnTo>
                  <a:pt x="74148" y="175259"/>
                </a:lnTo>
                <a:lnTo>
                  <a:pt x="47625" y="175259"/>
                </a:lnTo>
                <a:lnTo>
                  <a:pt x="47625" y="146050"/>
                </a:lnTo>
                <a:lnTo>
                  <a:pt x="34290" y="114426"/>
                </a:lnTo>
                <a:lnTo>
                  <a:pt x="38354" y="111125"/>
                </a:lnTo>
                <a:lnTo>
                  <a:pt x="90391" y="111125"/>
                </a:lnTo>
                <a:lnTo>
                  <a:pt x="92964" y="103885"/>
                </a:lnTo>
                <a:lnTo>
                  <a:pt x="95377" y="95757"/>
                </a:lnTo>
                <a:lnTo>
                  <a:pt x="97662" y="87629"/>
                </a:lnTo>
                <a:lnTo>
                  <a:pt x="98806" y="78740"/>
                </a:lnTo>
                <a:lnTo>
                  <a:pt x="99440" y="68960"/>
                </a:lnTo>
                <a:lnTo>
                  <a:pt x="99440" y="62484"/>
                </a:lnTo>
                <a:lnTo>
                  <a:pt x="90678" y="30860"/>
                </a:lnTo>
                <a:lnTo>
                  <a:pt x="88392" y="25146"/>
                </a:lnTo>
                <a:lnTo>
                  <a:pt x="84836" y="20319"/>
                </a:lnTo>
                <a:lnTo>
                  <a:pt x="81407" y="15367"/>
                </a:lnTo>
                <a:lnTo>
                  <a:pt x="77343" y="12192"/>
                </a:lnTo>
                <a:lnTo>
                  <a:pt x="73279" y="8127"/>
                </a:lnTo>
                <a:lnTo>
                  <a:pt x="69215" y="5714"/>
                </a:lnTo>
                <a:lnTo>
                  <a:pt x="64515" y="3301"/>
                </a:lnTo>
                <a:lnTo>
                  <a:pt x="59817" y="1650"/>
                </a:lnTo>
                <a:lnTo>
                  <a:pt x="54609" y="0"/>
                </a:lnTo>
                <a:close/>
              </a:path>
              <a:path w="99694" h="252729">
                <a:moveTo>
                  <a:pt x="90391" y="111125"/>
                </a:moveTo>
                <a:lnTo>
                  <a:pt x="61087" y="111125"/>
                </a:lnTo>
                <a:lnTo>
                  <a:pt x="65151" y="114426"/>
                </a:lnTo>
                <a:lnTo>
                  <a:pt x="52324" y="146050"/>
                </a:lnTo>
                <a:lnTo>
                  <a:pt x="52324" y="175259"/>
                </a:lnTo>
                <a:lnTo>
                  <a:pt x="74148" y="175259"/>
                </a:lnTo>
                <a:lnTo>
                  <a:pt x="75565" y="168782"/>
                </a:lnTo>
                <a:lnTo>
                  <a:pt x="77343" y="155828"/>
                </a:lnTo>
                <a:lnTo>
                  <a:pt x="80264" y="141985"/>
                </a:lnTo>
                <a:lnTo>
                  <a:pt x="85471" y="124968"/>
                </a:lnTo>
                <a:lnTo>
                  <a:pt x="90391" y="111125"/>
                </a:lnTo>
                <a:close/>
              </a:path>
              <a:path w="99694" h="252729">
                <a:moveTo>
                  <a:pt x="61087" y="111125"/>
                </a:moveTo>
                <a:lnTo>
                  <a:pt x="38354" y="111125"/>
                </a:lnTo>
                <a:lnTo>
                  <a:pt x="50037" y="138810"/>
                </a:lnTo>
                <a:lnTo>
                  <a:pt x="61087" y="111125"/>
                </a:lnTo>
                <a:close/>
              </a:path>
              <a:path w="99694" h="252729">
                <a:moveTo>
                  <a:pt x="61087" y="242569"/>
                </a:moveTo>
                <a:lnTo>
                  <a:pt x="37718" y="242569"/>
                </a:lnTo>
                <a:lnTo>
                  <a:pt x="39496" y="246634"/>
                </a:lnTo>
                <a:lnTo>
                  <a:pt x="42418" y="249935"/>
                </a:lnTo>
                <a:lnTo>
                  <a:pt x="45846" y="251587"/>
                </a:lnTo>
                <a:lnTo>
                  <a:pt x="49403" y="252349"/>
                </a:lnTo>
                <a:lnTo>
                  <a:pt x="53467" y="251587"/>
                </a:lnTo>
                <a:lnTo>
                  <a:pt x="56387" y="249935"/>
                </a:lnTo>
                <a:lnTo>
                  <a:pt x="59309" y="246634"/>
                </a:lnTo>
                <a:lnTo>
                  <a:pt x="61087" y="242569"/>
                </a:lnTo>
                <a:close/>
              </a:path>
              <a:path w="99694" h="252729">
                <a:moveTo>
                  <a:pt x="67437" y="191515"/>
                </a:moveTo>
                <a:lnTo>
                  <a:pt x="32004" y="191515"/>
                </a:lnTo>
                <a:lnTo>
                  <a:pt x="30734" y="192278"/>
                </a:lnTo>
                <a:lnTo>
                  <a:pt x="30226" y="193166"/>
                </a:lnTo>
                <a:lnTo>
                  <a:pt x="29590" y="193928"/>
                </a:lnTo>
                <a:lnTo>
                  <a:pt x="29590" y="201168"/>
                </a:lnTo>
                <a:lnTo>
                  <a:pt x="30226" y="202056"/>
                </a:lnTo>
                <a:lnTo>
                  <a:pt x="30734" y="202819"/>
                </a:lnTo>
                <a:lnTo>
                  <a:pt x="32004" y="203707"/>
                </a:lnTo>
                <a:lnTo>
                  <a:pt x="67437" y="203707"/>
                </a:lnTo>
                <a:lnTo>
                  <a:pt x="68072" y="202819"/>
                </a:lnTo>
                <a:lnTo>
                  <a:pt x="69215" y="202056"/>
                </a:lnTo>
                <a:lnTo>
                  <a:pt x="69215" y="201168"/>
                </a:lnTo>
                <a:lnTo>
                  <a:pt x="69723" y="199644"/>
                </a:lnTo>
                <a:lnTo>
                  <a:pt x="69723" y="195579"/>
                </a:lnTo>
                <a:lnTo>
                  <a:pt x="69215" y="193928"/>
                </a:lnTo>
                <a:lnTo>
                  <a:pt x="69215" y="193166"/>
                </a:lnTo>
                <a:lnTo>
                  <a:pt x="68072" y="192278"/>
                </a:lnTo>
                <a:lnTo>
                  <a:pt x="67437" y="191515"/>
                </a:lnTo>
                <a:close/>
              </a:path>
              <a:path w="99694" h="252729">
                <a:moveTo>
                  <a:pt x="69215" y="209296"/>
                </a:moveTo>
                <a:lnTo>
                  <a:pt x="30226" y="209296"/>
                </a:lnTo>
                <a:lnTo>
                  <a:pt x="29590" y="210947"/>
                </a:lnTo>
                <a:lnTo>
                  <a:pt x="29590" y="218312"/>
                </a:lnTo>
                <a:lnTo>
                  <a:pt x="30226" y="219075"/>
                </a:lnTo>
                <a:lnTo>
                  <a:pt x="30734" y="219837"/>
                </a:lnTo>
                <a:lnTo>
                  <a:pt x="32004" y="220725"/>
                </a:lnTo>
                <a:lnTo>
                  <a:pt x="67437" y="220725"/>
                </a:lnTo>
                <a:lnTo>
                  <a:pt x="68072" y="219837"/>
                </a:lnTo>
                <a:lnTo>
                  <a:pt x="69215" y="219075"/>
                </a:lnTo>
                <a:lnTo>
                  <a:pt x="69215" y="218312"/>
                </a:lnTo>
                <a:lnTo>
                  <a:pt x="69723" y="216662"/>
                </a:lnTo>
                <a:lnTo>
                  <a:pt x="69723" y="212597"/>
                </a:lnTo>
                <a:lnTo>
                  <a:pt x="69215" y="210947"/>
                </a:lnTo>
                <a:lnTo>
                  <a:pt x="69215" y="209296"/>
                </a:lnTo>
                <a:close/>
              </a:path>
              <a:path w="99694" h="252729">
                <a:moveTo>
                  <a:pt x="67437" y="208534"/>
                </a:moveTo>
                <a:lnTo>
                  <a:pt x="32004" y="208534"/>
                </a:lnTo>
                <a:lnTo>
                  <a:pt x="30734" y="209296"/>
                </a:lnTo>
                <a:lnTo>
                  <a:pt x="68072" y="209296"/>
                </a:lnTo>
                <a:lnTo>
                  <a:pt x="67437" y="208534"/>
                </a:lnTo>
                <a:close/>
              </a:path>
              <a:path w="99694" h="252729">
                <a:moveTo>
                  <a:pt x="68072" y="225551"/>
                </a:moveTo>
                <a:lnTo>
                  <a:pt x="30734" y="225551"/>
                </a:lnTo>
                <a:lnTo>
                  <a:pt x="30226" y="226440"/>
                </a:lnTo>
                <a:lnTo>
                  <a:pt x="29590" y="227965"/>
                </a:lnTo>
                <a:lnTo>
                  <a:pt x="29590" y="235331"/>
                </a:lnTo>
                <a:lnTo>
                  <a:pt x="30226" y="236093"/>
                </a:lnTo>
                <a:lnTo>
                  <a:pt x="30734" y="236981"/>
                </a:lnTo>
                <a:lnTo>
                  <a:pt x="68072" y="236981"/>
                </a:lnTo>
                <a:lnTo>
                  <a:pt x="69215" y="236093"/>
                </a:lnTo>
                <a:lnTo>
                  <a:pt x="69215" y="235331"/>
                </a:lnTo>
                <a:lnTo>
                  <a:pt x="69723" y="233679"/>
                </a:lnTo>
                <a:lnTo>
                  <a:pt x="69723" y="228853"/>
                </a:lnTo>
                <a:lnTo>
                  <a:pt x="69215" y="227965"/>
                </a:lnTo>
                <a:lnTo>
                  <a:pt x="69215" y="226440"/>
                </a:lnTo>
                <a:lnTo>
                  <a:pt x="68072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24782" y="5107305"/>
            <a:ext cx="256540" cy="40043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21736" y="5104130"/>
            <a:ext cx="262763" cy="40690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538727" y="5300471"/>
            <a:ext cx="524256" cy="22555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26814" y="5144960"/>
            <a:ext cx="259168" cy="303466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436489" y="5043601"/>
            <a:ext cx="1307464" cy="54513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33314" y="5040377"/>
            <a:ext cx="1313814" cy="55153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52490" y="5133722"/>
            <a:ext cx="256412" cy="40043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49316" y="5130547"/>
            <a:ext cx="262763" cy="40678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64429" y="5180254"/>
            <a:ext cx="328295" cy="30728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421374" y="5133722"/>
            <a:ext cx="256539" cy="40043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418327" y="5130547"/>
            <a:ext cx="262763" cy="40678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464809" y="5215865"/>
            <a:ext cx="174751" cy="2728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00624" y="5133722"/>
            <a:ext cx="256539" cy="40043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497449" y="5130547"/>
            <a:ext cx="262889" cy="40678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430774" y="5183379"/>
            <a:ext cx="392963" cy="31902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7024878" y="2850641"/>
            <a:ext cx="208661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Self </a:t>
            </a: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healing</a:t>
            </a:r>
            <a:r>
              <a:rPr sz="17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024878" y="3362705"/>
            <a:ext cx="286258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Mesh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Large-scale</a:t>
            </a:r>
            <a:r>
              <a:rPr sz="17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024878" y="3876294"/>
            <a:ext cx="309372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Multi-processor support </a:t>
            </a:r>
            <a:r>
              <a:rPr sz="1700" b="1" spc="-20" dirty="0">
                <a:solidFill>
                  <a:srgbClr val="FFFFFF"/>
                </a:solidFill>
                <a:latin typeface="Calibri"/>
                <a:cs typeface="Calibri"/>
              </a:rPr>
              <a:t>system 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2027" y="2004061"/>
            <a:ext cx="1359408" cy="1776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84270" y="3841750"/>
            <a:ext cx="1534160" cy="0"/>
          </a:xfrm>
          <a:custGeom>
            <a:avLst/>
            <a:gdLst/>
            <a:ahLst/>
            <a:cxnLst/>
            <a:rect l="l" t="t" r="r" b="b"/>
            <a:pathLst>
              <a:path w="1534160">
                <a:moveTo>
                  <a:pt x="0" y="0"/>
                </a:moveTo>
                <a:lnTo>
                  <a:pt x="1534033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0941" y="1969770"/>
            <a:ext cx="0" cy="1845310"/>
          </a:xfrm>
          <a:custGeom>
            <a:avLst/>
            <a:gdLst/>
            <a:ahLst/>
            <a:cxnLst/>
            <a:rect l="l" t="t" r="r" b="b"/>
            <a:pathLst>
              <a:path h="1845310">
                <a:moveTo>
                  <a:pt x="0" y="0"/>
                </a:moveTo>
                <a:lnTo>
                  <a:pt x="0" y="184531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4270" y="1943100"/>
            <a:ext cx="1534160" cy="0"/>
          </a:xfrm>
          <a:custGeom>
            <a:avLst/>
            <a:gdLst/>
            <a:ahLst/>
            <a:cxnLst/>
            <a:rect l="l" t="t" r="r" b="b"/>
            <a:pathLst>
              <a:path w="1534160">
                <a:moveTo>
                  <a:pt x="0" y="0"/>
                </a:moveTo>
                <a:lnTo>
                  <a:pt x="1534033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1633" y="1970277"/>
            <a:ext cx="0" cy="1845310"/>
          </a:xfrm>
          <a:custGeom>
            <a:avLst/>
            <a:gdLst/>
            <a:ahLst/>
            <a:cxnLst/>
            <a:rect l="l" t="t" r="r" b="b"/>
            <a:pathLst>
              <a:path h="1845310">
                <a:moveTo>
                  <a:pt x="0" y="0"/>
                </a:moveTo>
                <a:lnTo>
                  <a:pt x="0" y="1844802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5391" y="3788409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92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4280" y="2005330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89">
                <a:moveTo>
                  <a:pt x="0" y="0"/>
                </a:moveTo>
                <a:lnTo>
                  <a:pt x="0" y="177419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5391" y="1996439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92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8294" y="2005839"/>
            <a:ext cx="0" cy="1774189"/>
          </a:xfrm>
          <a:custGeom>
            <a:avLst/>
            <a:gdLst/>
            <a:ahLst/>
            <a:cxnLst/>
            <a:rect l="l" t="t" r="r" b="b"/>
            <a:pathLst>
              <a:path h="1774189">
                <a:moveTo>
                  <a:pt x="0" y="0"/>
                </a:moveTo>
                <a:lnTo>
                  <a:pt x="0" y="1773682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8304" y="4206482"/>
            <a:ext cx="3048381" cy="320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7238" y="4185768"/>
            <a:ext cx="2528696" cy="3408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1223" y="3798952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0"/>
                </a:moveTo>
                <a:lnTo>
                  <a:pt x="0" y="512191"/>
                </a:lnTo>
              </a:path>
            </a:pathLst>
          </a:custGeom>
          <a:ln w="19050">
            <a:solidFill>
              <a:srgbClr val="00D2E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98209" y="3601212"/>
            <a:ext cx="466090" cy="461645"/>
          </a:xfrm>
          <a:custGeom>
            <a:avLst/>
            <a:gdLst/>
            <a:ahLst/>
            <a:cxnLst/>
            <a:rect l="l" t="t" r="r" b="b"/>
            <a:pathLst>
              <a:path w="466089" h="461645">
                <a:moveTo>
                  <a:pt x="232790" y="0"/>
                </a:moveTo>
                <a:lnTo>
                  <a:pt x="185887" y="4685"/>
                </a:lnTo>
                <a:lnTo>
                  <a:pt x="142196" y="18123"/>
                </a:lnTo>
                <a:lnTo>
                  <a:pt x="102654" y="39386"/>
                </a:lnTo>
                <a:lnTo>
                  <a:pt x="68198" y="67548"/>
                </a:lnTo>
                <a:lnTo>
                  <a:pt x="39768" y="101680"/>
                </a:lnTo>
                <a:lnTo>
                  <a:pt x="18299" y="140856"/>
                </a:lnTo>
                <a:lnTo>
                  <a:pt x="4731" y="184149"/>
                </a:lnTo>
                <a:lnTo>
                  <a:pt x="0" y="230631"/>
                </a:lnTo>
                <a:lnTo>
                  <a:pt x="4731" y="277072"/>
                </a:lnTo>
                <a:lnTo>
                  <a:pt x="18299" y="320333"/>
                </a:lnTo>
                <a:lnTo>
                  <a:pt x="39768" y="359487"/>
                </a:lnTo>
                <a:lnTo>
                  <a:pt x="68199" y="393604"/>
                </a:lnTo>
                <a:lnTo>
                  <a:pt x="102654" y="421757"/>
                </a:lnTo>
                <a:lnTo>
                  <a:pt x="142196" y="443015"/>
                </a:lnTo>
                <a:lnTo>
                  <a:pt x="185887" y="456451"/>
                </a:lnTo>
                <a:lnTo>
                  <a:pt x="232790" y="461137"/>
                </a:lnTo>
                <a:lnTo>
                  <a:pt x="279736" y="456451"/>
                </a:lnTo>
                <a:lnTo>
                  <a:pt x="323459" y="443015"/>
                </a:lnTo>
                <a:lnTo>
                  <a:pt x="363023" y="421757"/>
                </a:lnTo>
                <a:lnTo>
                  <a:pt x="397494" y="393604"/>
                </a:lnTo>
                <a:lnTo>
                  <a:pt x="425933" y="359487"/>
                </a:lnTo>
                <a:lnTo>
                  <a:pt x="447407" y="320333"/>
                </a:lnTo>
                <a:lnTo>
                  <a:pt x="460977" y="277072"/>
                </a:lnTo>
                <a:lnTo>
                  <a:pt x="465709" y="230631"/>
                </a:lnTo>
                <a:lnTo>
                  <a:pt x="460977" y="184149"/>
                </a:lnTo>
                <a:lnTo>
                  <a:pt x="447407" y="140856"/>
                </a:lnTo>
                <a:lnTo>
                  <a:pt x="425933" y="101680"/>
                </a:lnTo>
                <a:lnTo>
                  <a:pt x="397494" y="67548"/>
                </a:lnTo>
                <a:lnTo>
                  <a:pt x="363023" y="39386"/>
                </a:lnTo>
                <a:lnTo>
                  <a:pt x="323459" y="18123"/>
                </a:lnTo>
                <a:lnTo>
                  <a:pt x="279736" y="4685"/>
                </a:lnTo>
                <a:lnTo>
                  <a:pt x="23279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4861" y="3739134"/>
            <a:ext cx="193040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VS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41691" y="1943100"/>
            <a:ext cx="1359408" cy="1837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4061" y="3841750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048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80732" y="1908810"/>
            <a:ext cx="0" cy="1906270"/>
          </a:xfrm>
          <a:custGeom>
            <a:avLst/>
            <a:gdLst/>
            <a:ahLst/>
            <a:cxnLst/>
            <a:rect l="l" t="t" r="r" b="b"/>
            <a:pathLst>
              <a:path h="1906270">
                <a:moveTo>
                  <a:pt x="0" y="0"/>
                </a:moveTo>
                <a:lnTo>
                  <a:pt x="0" y="190627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54061" y="1882139"/>
            <a:ext cx="1535430" cy="0"/>
          </a:xfrm>
          <a:custGeom>
            <a:avLst/>
            <a:gdLst/>
            <a:ahLst/>
            <a:cxnLst/>
            <a:rect l="l" t="t" r="r" b="b"/>
            <a:pathLst>
              <a:path w="1535429">
                <a:moveTo>
                  <a:pt x="0" y="0"/>
                </a:moveTo>
                <a:lnTo>
                  <a:pt x="1535048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62441" y="1908429"/>
            <a:ext cx="0" cy="1906270"/>
          </a:xfrm>
          <a:custGeom>
            <a:avLst/>
            <a:gdLst/>
            <a:ahLst/>
            <a:cxnLst/>
            <a:rect l="l" t="t" r="r" b="b"/>
            <a:pathLst>
              <a:path h="1906270">
                <a:moveTo>
                  <a:pt x="0" y="0"/>
                </a:moveTo>
                <a:lnTo>
                  <a:pt x="0" y="1906143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5182" y="3788409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809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34071" y="1944370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0" y="0"/>
                </a:moveTo>
                <a:lnTo>
                  <a:pt x="0" y="183515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25182" y="1935479"/>
            <a:ext cx="1393190" cy="0"/>
          </a:xfrm>
          <a:custGeom>
            <a:avLst/>
            <a:gdLst/>
            <a:ahLst/>
            <a:cxnLst/>
            <a:rect l="l" t="t" r="r" b="b"/>
            <a:pathLst>
              <a:path w="1393190">
                <a:moveTo>
                  <a:pt x="0" y="0"/>
                </a:moveTo>
                <a:lnTo>
                  <a:pt x="1392809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09101" y="1943989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0" y="0"/>
                </a:moveTo>
                <a:lnTo>
                  <a:pt x="0" y="1835023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21522" y="3779011"/>
            <a:ext cx="0" cy="407034"/>
          </a:xfrm>
          <a:custGeom>
            <a:avLst/>
            <a:gdLst/>
            <a:ahLst/>
            <a:cxnLst/>
            <a:rect l="l" t="t" r="r" b="b"/>
            <a:pathLst>
              <a:path h="407035">
                <a:moveTo>
                  <a:pt x="0" y="0"/>
                </a:moveTo>
                <a:lnTo>
                  <a:pt x="0" y="406654"/>
                </a:lnTo>
              </a:path>
            </a:pathLst>
          </a:custGeom>
          <a:ln w="25400">
            <a:solidFill>
              <a:srgbClr val="00D2E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12771" y="4644518"/>
            <a:ext cx="28079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1567180" algn="l"/>
              </a:tabLst>
            </a:pPr>
            <a:r>
              <a:rPr sz="1500" b="1" spc="-100" dirty="0">
                <a:solidFill>
                  <a:srgbClr val="D9D9D9"/>
                </a:solidFill>
                <a:latin typeface="Times New Roman"/>
                <a:cs typeface="Times New Roman"/>
              </a:rPr>
              <a:t>Frame </a:t>
            </a:r>
            <a:r>
              <a:rPr sz="1500" b="1" spc="55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sz="1500" b="1" spc="35" dirty="0">
                <a:solidFill>
                  <a:srgbClr val="D9D9D9"/>
                </a:solidFill>
                <a:latin typeface="Times New Roman"/>
                <a:cs typeface="Times New Roman"/>
              </a:rPr>
              <a:t>per</a:t>
            </a:r>
            <a:r>
              <a:rPr sz="1500" b="1" spc="340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sz="1500" b="1" spc="120" dirty="0">
                <a:solidFill>
                  <a:srgbClr val="D9D9D9"/>
                </a:solidFill>
                <a:latin typeface="Times New Roman"/>
                <a:cs typeface="Times New Roman"/>
              </a:rPr>
              <a:t>sec	</a:t>
            </a:r>
            <a:r>
              <a:rPr sz="1500" b="1" spc="-275" dirty="0">
                <a:solidFill>
                  <a:srgbClr val="F1F1F1"/>
                </a:solidFill>
                <a:latin typeface="Times New Roman"/>
                <a:cs typeface="Times New Roman"/>
              </a:rPr>
              <a:t>CPU       </a:t>
            </a:r>
            <a:r>
              <a:rPr sz="1500" b="1" spc="35" dirty="0">
                <a:solidFill>
                  <a:srgbClr val="F1F1F1"/>
                </a:solidFill>
                <a:latin typeface="Times New Roman"/>
                <a:cs typeface="Times New Roman"/>
              </a:rPr>
              <a:t>usage</a:t>
            </a:r>
            <a:r>
              <a:rPr sz="1500" b="1" spc="2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1500" b="1" spc="-75" dirty="0">
                <a:solidFill>
                  <a:srgbClr val="F1F1F1"/>
                </a:solidFill>
                <a:latin typeface="Times New Roman"/>
                <a:cs typeface="Times New Roman"/>
              </a:rPr>
              <a:t>(%)</a:t>
            </a:r>
            <a:endParaRPr sz="1500">
              <a:latin typeface="Times New Roman"/>
              <a:cs typeface="Times New Roman"/>
            </a:endParaRPr>
          </a:p>
          <a:p>
            <a:pPr marR="78740" algn="ctr">
              <a:lnSpc>
                <a:spcPts val="2055"/>
              </a:lnSpc>
              <a:spcBef>
                <a:spcPts val="895"/>
              </a:spcBef>
            </a:pPr>
            <a:r>
              <a:rPr b="1" spc="-65" dirty="0">
                <a:solidFill>
                  <a:srgbClr val="00D2ED"/>
                </a:solidFill>
                <a:latin typeface="Times New Roman"/>
                <a:cs typeface="Times New Roman"/>
              </a:rPr>
              <a:t>MapleJS </a:t>
            </a:r>
            <a:r>
              <a:rPr b="1" spc="-15" dirty="0">
                <a:solidFill>
                  <a:srgbClr val="00D2ED"/>
                </a:solidFill>
                <a:latin typeface="Times New Roman"/>
                <a:cs typeface="Times New Roman"/>
              </a:rPr>
              <a:t> </a:t>
            </a:r>
            <a:r>
              <a:rPr b="1" spc="110" dirty="0">
                <a:solidFill>
                  <a:srgbClr val="00D2ED"/>
                </a:solidFill>
                <a:latin typeface="Times New Roman"/>
                <a:cs typeface="Times New Roman"/>
              </a:rPr>
              <a:t>version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05142" y="1821053"/>
            <a:ext cx="3011170" cy="3590727"/>
          </a:xfrm>
          <a:prstGeom prst="rect">
            <a:avLst/>
          </a:prstGeom>
          <a:ln w="28575">
            <a:solidFill>
              <a:srgbClr val="00D2E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126364">
              <a:tabLst>
                <a:tab pos="1562100" algn="l"/>
              </a:tabLst>
            </a:pPr>
            <a:r>
              <a:rPr sz="1500" b="1" spc="-100" dirty="0">
                <a:solidFill>
                  <a:srgbClr val="F1F1F1"/>
                </a:solidFill>
                <a:latin typeface="Times New Roman"/>
                <a:cs typeface="Times New Roman"/>
              </a:rPr>
              <a:t>Frame </a:t>
            </a:r>
            <a:r>
              <a:rPr sz="1500" b="1" spc="5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1500" b="1" spc="35" dirty="0">
                <a:solidFill>
                  <a:srgbClr val="F1F1F1"/>
                </a:solidFill>
                <a:latin typeface="Times New Roman"/>
                <a:cs typeface="Times New Roman"/>
              </a:rPr>
              <a:t>per</a:t>
            </a:r>
            <a:r>
              <a:rPr sz="1500" b="1" spc="34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1500" b="1" spc="120" dirty="0">
                <a:solidFill>
                  <a:srgbClr val="F1F1F1"/>
                </a:solidFill>
                <a:latin typeface="Times New Roman"/>
                <a:cs typeface="Times New Roman"/>
              </a:rPr>
              <a:t>sec	</a:t>
            </a:r>
            <a:r>
              <a:rPr sz="1500" b="1" spc="-275" dirty="0">
                <a:solidFill>
                  <a:srgbClr val="D9D9D9"/>
                </a:solidFill>
                <a:latin typeface="Times New Roman"/>
                <a:cs typeface="Times New Roman"/>
              </a:rPr>
              <a:t>CPU       </a:t>
            </a:r>
            <a:r>
              <a:rPr sz="1500" b="1" spc="35" dirty="0">
                <a:solidFill>
                  <a:srgbClr val="D9D9D9"/>
                </a:solidFill>
                <a:latin typeface="Times New Roman"/>
                <a:cs typeface="Times New Roman"/>
              </a:rPr>
              <a:t>usage</a:t>
            </a:r>
            <a:r>
              <a:rPr sz="1500" b="1" spc="270" dirty="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sz="1500" b="1" spc="-75" dirty="0">
                <a:solidFill>
                  <a:srgbClr val="D9D9D9"/>
                </a:solidFill>
                <a:latin typeface="Times New Roman"/>
                <a:cs typeface="Times New Roman"/>
              </a:rPr>
              <a:t>(%)</a:t>
            </a:r>
            <a:endParaRPr sz="1500">
              <a:latin typeface="Times New Roman"/>
              <a:cs typeface="Times New Roman"/>
            </a:endParaRPr>
          </a:p>
          <a:p>
            <a:pPr marL="1049020">
              <a:spcBef>
                <a:spcPts val="965"/>
              </a:spcBef>
            </a:pPr>
            <a:r>
              <a:rPr b="1" spc="-400" dirty="0">
                <a:solidFill>
                  <a:srgbClr val="00D2ED"/>
                </a:solidFill>
                <a:latin typeface="Times New Roman"/>
                <a:cs typeface="Times New Roman"/>
              </a:rPr>
              <a:t>C               </a:t>
            </a:r>
            <a:r>
              <a:rPr b="1" spc="-390" dirty="0">
                <a:solidFill>
                  <a:srgbClr val="00D2ED"/>
                </a:solidFill>
                <a:latin typeface="Times New Roman"/>
                <a:cs typeface="Times New Roman"/>
              </a:rPr>
              <a:t> </a:t>
            </a:r>
            <a:r>
              <a:rPr b="1" spc="110" dirty="0">
                <a:solidFill>
                  <a:srgbClr val="00D2ED"/>
                </a:solidFill>
                <a:latin typeface="Times New Roman"/>
                <a:cs typeface="Times New Roman"/>
              </a:rPr>
              <a:t>version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5448" y="1821053"/>
            <a:ext cx="3445510" cy="3505835"/>
          </a:xfrm>
          <a:custGeom>
            <a:avLst/>
            <a:gdLst/>
            <a:ahLst/>
            <a:cxnLst/>
            <a:rect l="l" t="t" r="r" b="b"/>
            <a:pathLst>
              <a:path w="3445510" h="3505835">
                <a:moveTo>
                  <a:pt x="0" y="3505454"/>
                </a:moveTo>
                <a:lnTo>
                  <a:pt x="3445383" y="3505454"/>
                </a:lnTo>
                <a:lnTo>
                  <a:pt x="3445383" y="0"/>
                </a:lnTo>
                <a:lnTo>
                  <a:pt x="0" y="0"/>
                </a:lnTo>
                <a:lnTo>
                  <a:pt x="0" y="3505454"/>
                </a:lnTo>
                <a:close/>
              </a:path>
            </a:pathLst>
          </a:custGeom>
          <a:ln w="28575">
            <a:solidFill>
              <a:srgbClr val="00D2E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238589" y="192660"/>
            <a:ext cx="107628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An </a:t>
            </a:r>
            <a:r>
              <a:rPr spc="-5" dirty="0"/>
              <a:t>App-framework for </a:t>
            </a:r>
            <a:r>
              <a:rPr spc="-45" dirty="0"/>
              <a:t>IoT,</a:t>
            </a:r>
            <a:r>
              <a:rPr spc="-10" dirty="0"/>
              <a:t> delivers</a:t>
            </a:r>
          </a:p>
          <a:p>
            <a:pPr marL="12700"/>
            <a:r>
              <a:rPr dirty="0"/>
              <a:t>performance and </a:t>
            </a:r>
            <a:r>
              <a:rPr spc="-5" dirty="0"/>
              <a:t>low power </a:t>
            </a:r>
            <a:r>
              <a:rPr spc="-20" dirty="0"/>
              <a:t>like</a:t>
            </a:r>
            <a:r>
              <a:rPr spc="-25" dirty="0"/>
              <a:t> 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2902" y="2421128"/>
            <a:ext cx="2783458" cy="176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3053" y="2351532"/>
            <a:ext cx="2923031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58076" y="2425573"/>
            <a:ext cx="2793110" cy="176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9295" y="2474977"/>
            <a:ext cx="1867534" cy="1587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8683" y="2404873"/>
            <a:ext cx="2008632" cy="1728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4597" y="2479421"/>
            <a:ext cx="1876932" cy="1587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75541"/>
          </a:xfrm>
          <a:prstGeom prst="rect">
            <a:avLst/>
          </a:prstGeom>
        </p:spPr>
        <p:txBody>
          <a:bodyPr vert="horz" wrap="square" lIns="0" tIns="158495" rIns="0" bIns="0" rtlCol="0">
            <a:spAutoFit/>
          </a:bodyPr>
          <a:lstStyle/>
          <a:p>
            <a:pPr marL="12700"/>
            <a:r>
              <a:rPr sz="2700" spc="-5" dirty="0"/>
              <a:t>Huawei </a:t>
            </a:r>
            <a:r>
              <a:rPr sz="2700" spc="-10" dirty="0"/>
              <a:t>LiteOS, </a:t>
            </a:r>
            <a:r>
              <a:rPr sz="2700" spc="-15" dirty="0"/>
              <a:t>Reduce </a:t>
            </a:r>
            <a:r>
              <a:rPr sz="2700" spc="-5" dirty="0"/>
              <a:t>Metering</a:t>
            </a:r>
            <a:r>
              <a:rPr sz="2700" spc="-85" dirty="0"/>
              <a:t> </a:t>
            </a:r>
            <a:r>
              <a:rPr sz="2700" dirty="0"/>
              <a:t>Cost</a:t>
            </a:r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4233673" y="5050536"/>
            <a:ext cx="274319" cy="303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0832" y="5042916"/>
            <a:ext cx="3183636" cy="3108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2820" y="5042916"/>
            <a:ext cx="268224" cy="3108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33673" y="5347716"/>
            <a:ext cx="274319" cy="303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0832" y="5340096"/>
            <a:ext cx="3019044" cy="3108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58228" y="5340096"/>
            <a:ext cx="268224" cy="3108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5208" y="4524756"/>
            <a:ext cx="1118616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68167" y="4524756"/>
            <a:ext cx="344424" cy="3596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68754" y="4583177"/>
            <a:ext cx="5272405" cy="1021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Metering</a:t>
            </a:r>
            <a:endParaRPr sz="17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1650">
              <a:latin typeface="Times New Roman"/>
              <a:cs typeface="Times New Roman"/>
            </a:endParaRPr>
          </a:p>
          <a:p>
            <a:pPr marL="2307590" indent="-144780">
              <a:buFont typeface="Arial"/>
              <a:buChar char="•"/>
              <a:tabLst>
                <a:tab pos="2308225" algn="l"/>
              </a:tabLst>
            </a:pP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Huawei LiteOS instead 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of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MCU, reduce</a:t>
            </a:r>
            <a:r>
              <a:rPr sz="1300" b="1" spc="10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cost</a:t>
            </a:r>
            <a:endParaRPr sz="1300">
              <a:latin typeface="Calibri"/>
              <a:cs typeface="Calibri"/>
            </a:endParaRPr>
          </a:p>
          <a:p>
            <a:pPr marL="2307590" indent="-144780">
              <a:spcBef>
                <a:spcPts val="780"/>
              </a:spcBef>
              <a:buFont typeface="Arial"/>
              <a:buChar char="•"/>
              <a:tabLst>
                <a:tab pos="2308225" algn="l"/>
              </a:tabLst>
            </a:pP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Low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power 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consumption, about 10</a:t>
            </a:r>
            <a:r>
              <a:rPr sz="1300" b="1" spc="8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5" dirty="0">
                <a:solidFill>
                  <a:srgbClr val="FFC000"/>
                </a:solidFill>
                <a:latin typeface="Calibri"/>
                <a:cs typeface="Calibri"/>
              </a:rPr>
              <a:t>years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61553" y="2251837"/>
            <a:ext cx="864235" cy="2237105"/>
          </a:xfrm>
          <a:custGeom>
            <a:avLst/>
            <a:gdLst/>
            <a:ahLst/>
            <a:cxnLst/>
            <a:rect l="l" t="t" r="r" b="b"/>
            <a:pathLst>
              <a:path w="864235" h="2237104">
                <a:moveTo>
                  <a:pt x="863841" y="1981073"/>
                </a:moveTo>
                <a:lnTo>
                  <a:pt x="0" y="1981073"/>
                </a:lnTo>
                <a:lnTo>
                  <a:pt x="0" y="2236978"/>
                </a:lnTo>
                <a:lnTo>
                  <a:pt x="863841" y="2236978"/>
                </a:lnTo>
                <a:lnTo>
                  <a:pt x="863841" y="1981073"/>
                </a:lnTo>
                <a:close/>
              </a:path>
              <a:path w="864235" h="2237104">
                <a:moveTo>
                  <a:pt x="68859" y="1683258"/>
                </a:moveTo>
                <a:lnTo>
                  <a:pt x="68859" y="1981073"/>
                </a:lnTo>
                <a:lnTo>
                  <a:pt x="477837" y="1981073"/>
                </a:lnTo>
                <a:lnTo>
                  <a:pt x="477837" y="1808480"/>
                </a:lnTo>
                <a:lnTo>
                  <a:pt x="335940" y="1808480"/>
                </a:lnTo>
                <a:lnTo>
                  <a:pt x="335940" y="1697227"/>
                </a:lnTo>
                <a:lnTo>
                  <a:pt x="154406" y="1697227"/>
                </a:lnTo>
                <a:lnTo>
                  <a:pt x="68859" y="1683258"/>
                </a:lnTo>
                <a:close/>
              </a:path>
              <a:path w="864235" h="2237104">
                <a:moveTo>
                  <a:pt x="509130" y="0"/>
                </a:moveTo>
                <a:lnTo>
                  <a:pt x="509130" y="1981073"/>
                </a:lnTo>
                <a:lnTo>
                  <a:pt x="784593" y="1981073"/>
                </a:lnTo>
                <a:lnTo>
                  <a:pt x="784593" y="1822450"/>
                </a:lnTo>
                <a:lnTo>
                  <a:pt x="715759" y="1822450"/>
                </a:lnTo>
                <a:lnTo>
                  <a:pt x="617639" y="1802892"/>
                </a:lnTo>
                <a:lnTo>
                  <a:pt x="617639" y="1619377"/>
                </a:lnTo>
                <a:lnTo>
                  <a:pt x="784593" y="1619377"/>
                </a:lnTo>
                <a:lnTo>
                  <a:pt x="784593" y="1546987"/>
                </a:lnTo>
                <a:lnTo>
                  <a:pt x="715759" y="1546987"/>
                </a:lnTo>
                <a:lnTo>
                  <a:pt x="617639" y="1519174"/>
                </a:lnTo>
                <a:lnTo>
                  <a:pt x="617639" y="1335532"/>
                </a:lnTo>
                <a:lnTo>
                  <a:pt x="784593" y="1335532"/>
                </a:lnTo>
                <a:lnTo>
                  <a:pt x="784593" y="1257680"/>
                </a:lnTo>
                <a:lnTo>
                  <a:pt x="715759" y="1257680"/>
                </a:lnTo>
                <a:lnTo>
                  <a:pt x="617639" y="1238123"/>
                </a:lnTo>
                <a:lnTo>
                  <a:pt x="617639" y="1051687"/>
                </a:lnTo>
                <a:lnTo>
                  <a:pt x="784593" y="1051687"/>
                </a:lnTo>
                <a:lnTo>
                  <a:pt x="784593" y="973836"/>
                </a:lnTo>
                <a:lnTo>
                  <a:pt x="715759" y="973836"/>
                </a:lnTo>
                <a:lnTo>
                  <a:pt x="617639" y="954404"/>
                </a:lnTo>
                <a:lnTo>
                  <a:pt x="617639" y="770763"/>
                </a:lnTo>
                <a:lnTo>
                  <a:pt x="784593" y="770763"/>
                </a:lnTo>
                <a:lnTo>
                  <a:pt x="784593" y="684529"/>
                </a:lnTo>
                <a:lnTo>
                  <a:pt x="715759" y="684529"/>
                </a:lnTo>
                <a:lnTo>
                  <a:pt x="617639" y="664972"/>
                </a:lnTo>
                <a:lnTo>
                  <a:pt x="617639" y="481329"/>
                </a:lnTo>
                <a:lnTo>
                  <a:pt x="784593" y="481329"/>
                </a:lnTo>
                <a:lnTo>
                  <a:pt x="784593" y="428498"/>
                </a:lnTo>
                <a:lnTo>
                  <a:pt x="680199" y="381253"/>
                </a:lnTo>
                <a:lnTo>
                  <a:pt x="680199" y="164211"/>
                </a:lnTo>
                <a:lnTo>
                  <a:pt x="509130" y="0"/>
                </a:lnTo>
                <a:close/>
              </a:path>
              <a:path w="864235" h="2237104">
                <a:moveTo>
                  <a:pt x="784593" y="1619377"/>
                </a:moveTo>
                <a:lnTo>
                  <a:pt x="617639" y="1619377"/>
                </a:lnTo>
                <a:lnTo>
                  <a:pt x="715759" y="1638808"/>
                </a:lnTo>
                <a:lnTo>
                  <a:pt x="715759" y="1822450"/>
                </a:lnTo>
                <a:lnTo>
                  <a:pt x="784593" y="1822450"/>
                </a:lnTo>
                <a:lnTo>
                  <a:pt x="784593" y="1619377"/>
                </a:lnTo>
                <a:close/>
              </a:path>
              <a:path w="864235" h="2237104">
                <a:moveTo>
                  <a:pt x="477837" y="1644395"/>
                </a:moveTo>
                <a:lnTo>
                  <a:pt x="408978" y="1644395"/>
                </a:lnTo>
                <a:lnTo>
                  <a:pt x="408978" y="1794637"/>
                </a:lnTo>
                <a:lnTo>
                  <a:pt x="335940" y="1808480"/>
                </a:lnTo>
                <a:lnTo>
                  <a:pt x="477837" y="1808480"/>
                </a:lnTo>
                <a:lnTo>
                  <a:pt x="477837" y="1644395"/>
                </a:lnTo>
                <a:close/>
              </a:path>
              <a:path w="864235" h="2237104">
                <a:moveTo>
                  <a:pt x="68859" y="1572006"/>
                </a:moveTo>
                <a:lnTo>
                  <a:pt x="68859" y="1619377"/>
                </a:lnTo>
                <a:lnTo>
                  <a:pt x="154406" y="1624838"/>
                </a:lnTo>
                <a:lnTo>
                  <a:pt x="154406" y="1697227"/>
                </a:lnTo>
                <a:lnTo>
                  <a:pt x="335940" y="1697227"/>
                </a:lnTo>
                <a:lnTo>
                  <a:pt x="335940" y="1658239"/>
                </a:lnTo>
                <a:lnTo>
                  <a:pt x="408978" y="1644395"/>
                </a:lnTo>
                <a:lnTo>
                  <a:pt x="477837" y="1644395"/>
                </a:lnTo>
                <a:lnTo>
                  <a:pt x="477837" y="1577594"/>
                </a:lnTo>
                <a:lnTo>
                  <a:pt x="154406" y="1577594"/>
                </a:lnTo>
                <a:lnTo>
                  <a:pt x="68859" y="1572006"/>
                </a:lnTo>
                <a:close/>
              </a:path>
              <a:path w="864235" h="2237104">
                <a:moveTo>
                  <a:pt x="335940" y="1335532"/>
                </a:moveTo>
                <a:lnTo>
                  <a:pt x="154406" y="1335532"/>
                </a:lnTo>
                <a:lnTo>
                  <a:pt x="154406" y="1427352"/>
                </a:lnTo>
                <a:lnTo>
                  <a:pt x="68859" y="1427352"/>
                </a:lnTo>
                <a:lnTo>
                  <a:pt x="68859" y="1480185"/>
                </a:lnTo>
                <a:lnTo>
                  <a:pt x="154406" y="1485773"/>
                </a:lnTo>
                <a:lnTo>
                  <a:pt x="154406" y="1577594"/>
                </a:lnTo>
                <a:lnTo>
                  <a:pt x="335940" y="1577594"/>
                </a:lnTo>
                <a:lnTo>
                  <a:pt x="335940" y="1427352"/>
                </a:lnTo>
                <a:lnTo>
                  <a:pt x="408978" y="1413383"/>
                </a:lnTo>
                <a:lnTo>
                  <a:pt x="477837" y="1413383"/>
                </a:lnTo>
                <a:lnTo>
                  <a:pt x="477837" y="1341120"/>
                </a:lnTo>
                <a:lnTo>
                  <a:pt x="335940" y="1341120"/>
                </a:lnTo>
                <a:lnTo>
                  <a:pt x="335940" y="1335532"/>
                </a:lnTo>
                <a:close/>
              </a:path>
              <a:path w="864235" h="2237104">
                <a:moveTo>
                  <a:pt x="477837" y="1413383"/>
                </a:moveTo>
                <a:lnTo>
                  <a:pt x="408978" y="1413383"/>
                </a:lnTo>
                <a:lnTo>
                  <a:pt x="408978" y="1566418"/>
                </a:lnTo>
                <a:lnTo>
                  <a:pt x="335940" y="1577594"/>
                </a:lnTo>
                <a:lnTo>
                  <a:pt x="477837" y="1577594"/>
                </a:lnTo>
                <a:lnTo>
                  <a:pt x="477837" y="1413383"/>
                </a:lnTo>
                <a:close/>
              </a:path>
              <a:path w="864235" h="2237104">
                <a:moveTo>
                  <a:pt x="784593" y="1335532"/>
                </a:moveTo>
                <a:lnTo>
                  <a:pt x="617639" y="1335532"/>
                </a:lnTo>
                <a:lnTo>
                  <a:pt x="715759" y="1363345"/>
                </a:lnTo>
                <a:lnTo>
                  <a:pt x="715759" y="1546987"/>
                </a:lnTo>
                <a:lnTo>
                  <a:pt x="784593" y="1546987"/>
                </a:lnTo>
                <a:lnTo>
                  <a:pt x="784593" y="1335532"/>
                </a:lnTo>
                <a:close/>
              </a:path>
              <a:path w="864235" h="2237104">
                <a:moveTo>
                  <a:pt x="335940" y="1204722"/>
                </a:moveTo>
                <a:lnTo>
                  <a:pt x="154406" y="1204722"/>
                </a:lnTo>
                <a:lnTo>
                  <a:pt x="154406" y="1290954"/>
                </a:lnTo>
                <a:lnTo>
                  <a:pt x="68859" y="1296542"/>
                </a:lnTo>
                <a:lnTo>
                  <a:pt x="68859" y="1341120"/>
                </a:lnTo>
                <a:lnTo>
                  <a:pt x="154406" y="1335532"/>
                </a:lnTo>
                <a:lnTo>
                  <a:pt x="335940" y="1335532"/>
                </a:lnTo>
                <a:lnTo>
                  <a:pt x="335940" y="1204722"/>
                </a:lnTo>
                <a:close/>
              </a:path>
              <a:path w="864235" h="2237104">
                <a:moveTo>
                  <a:pt x="477837" y="1176909"/>
                </a:moveTo>
                <a:lnTo>
                  <a:pt x="408978" y="1176909"/>
                </a:lnTo>
                <a:lnTo>
                  <a:pt x="408978" y="1329943"/>
                </a:lnTo>
                <a:lnTo>
                  <a:pt x="335940" y="1341120"/>
                </a:lnTo>
                <a:lnTo>
                  <a:pt x="477837" y="1341120"/>
                </a:lnTo>
                <a:lnTo>
                  <a:pt x="477837" y="1176909"/>
                </a:lnTo>
                <a:close/>
              </a:path>
              <a:path w="864235" h="2237104">
                <a:moveTo>
                  <a:pt x="784593" y="1051687"/>
                </a:moveTo>
                <a:lnTo>
                  <a:pt x="617639" y="1051687"/>
                </a:lnTo>
                <a:lnTo>
                  <a:pt x="715759" y="1074039"/>
                </a:lnTo>
                <a:lnTo>
                  <a:pt x="715759" y="1257680"/>
                </a:lnTo>
                <a:lnTo>
                  <a:pt x="784593" y="1257680"/>
                </a:lnTo>
                <a:lnTo>
                  <a:pt x="784593" y="1051687"/>
                </a:lnTo>
                <a:close/>
              </a:path>
              <a:path w="864235" h="2237104">
                <a:moveTo>
                  <a:pt x="335940" y="1051687"/>
                </a:moveTo>
                <a:lnTo>
                  <a:pt x="154406" y="1051687"/>
                </a:lnTo>
                <a:lnTo>
                  <a:pt x="154406" y="1146302"/>
                </a:lnTo>
                <a:lnTo>
                  <a:pt x="68859" y="1157477"/>
                </a:lnTo>
                <a:lnTo>
                  <a:pt x="68859" y="1210310"/>
                </a:lnTo>
                <a:lnTo>
                  <a:pt x="154406" y="1204722"/>
                </a:lnTo>
                <a:lnTo>
                  <a:pt x="335940" y="1204722"/>
                </a:lnTo>
                <a:lnTo>
                  <a:pt x="335940" y="1196466"/>
                </a:lnTo>
                <a:lnTo>
                  <a:pt x="408978" y="1176909"/>
                </a:lnTo>
                <a:lnTo>
                  <a:pt x="477837" y="1176909"/>
                </a:lnTo>
                <a:lnTo>
                  <a:pt x="477837" y="1112901"/>
                </a:lnTo>
                <a:lnTo>
                  <a:pt x="335940" y="1112901"/>
                </a:lnTo>
                <a:lnTo>
                  <a:pt x="335940" y="1051687"/>
                </a:lnTo>
                <a:close/>
              </a:path>
              <a:path w="864235" h="2237104">
                <a:moveTo>
                  <a:pt x="477837" y="948816"/>
                </a:moveTo>
                <a:lnTo>
                  <a:pt x="408978" y="948816"/>
                </a:lnTo>
                <a:lnTo>
                  <a:pt x="408978" y="1099058"/>
                </a:lnTo>
                <a:lnTo>
                  <a:pt x="335940" y="1112901"/>
                </a:lnTo>
                <a:lnTo>
                  <a:pt x="477837" y="1112901"/>
                </a:lnTo>
                <a:lnTo>
                  <a:pt x="477837" y="948816"/>
                </a:lnTo>
                <a:close/>
              </a:path>
              <a:path w="864235" h="2237104">
                <a:moveTo>
                  <a:pt x="477837" y="907034"/>
                </a:moveTo>
                <a:lnTo>
                  <a:pt x="154406" y="907034"/>
                </a:lnTo>
                <a:lnTo>
                  <a:pt x="154406" y="1001649"/>
                </a:lnTo>
                <a:lnTo>
                  <a:pt x="68859" y="1021079"/>
                </a:lnTo>
                <a:lnTo>
                  <a:pt x="68859" y="1074039"/>
                </a:lnTo>
                <a:lnTo>
                  <a:pt x="154406" y="1051687"/>
                </a:lnTo>
                <a:lnTo>
                  <a:pt x="335940" y="1051687"/>
                </a:lnTo>
                <a:lnTo>
                  <a:pt x="335940" y="968248"/>
                </a:lnTo>
                <a:lnTo>
                  <a:pt x="408978" y="948816"/>
                </a:lnTo>
                <a:lnTo>
                  <a:pt x="477837" y="948816"/>
                </a:lnTo>
                <a:lnTo>
                  <a:pt x="477837" y="907034"/>
                </a:lnTo>
                <a:close/>
              </a:path>
              <a:path w="864235" h="2237104">
                <a:moveTo>
                  <a:pt x="784593" y="770763"/>
                </a:moveTo>
                <a:lnTo>
                  <a:pt x="617639" y="770763"/>
                </a:lnTo>
                <a:lnTo>
                  <a:pt x="715759" y="790193"/>
                </a:lnTo>
                <a:lnTo>
                  <a:pt x="715759" y="973836"/>
                </a:lnTo>
                <a:lnTo>
                  <a:pt x="784593" y="973836"/>
                </a:lnTo>
                <a:lnTo>
                  <a:pt x="784593" y="770763"/>
                </a:lnTo>
                <a:close/>
              </a:path>
              <a:path w="864235" h="2237104">
                <a:moveTo>
                  <a:pt x="335940" y="770763"/>
                </a:moveTo>
                <a:lnTo>
                  <a:pt x="154406" y="770763"/>
                </a:lnTo>
                <a:lnTo>
                  <a:pt x="154406" y="848613"/>
                </a:lnTo>
                <a:lnTo>
                  <a:pt x="68859" y="882014"/>
                </a:lnTo>
                <a:lnTo>
                  <a:pt x="68859" y="934847"/>
                </a:lnTo>
                <a:lnTo>
                  <a:pt x="154406" y="907034"/>
                </a:lnTo>
                <a:lnTo>
                  <a:pt x="477837" y="907034"/>
                </a:lnTo>
                <a:lnTo>
                  <a:pt x="477837" y="882014"/>
                </a:lnTo>
                <a:lnTo>
                  <a:pt x="335940" y="882014"/>
                </a:lnTo>
                <a:lnTo>
                  <a:pt x="335940" y="770763"/>
                </a:lnTo>
                <a:close/>
              </a:path>
              <a:path w="864235" h="2237104">
                <a:moveTo>
                  <a:pt x="477837" y="717930"/>
                </a:moveTo>
                <a:lnTo>
                  <a:pt x="408978" y="717930"/>
                </a:lnTo>
                <a:lnTo>
                  <a:pt x="408978" y="868172"/>
                </a:lnTo>
                <a:lnTo>
                  <a:pt x="335940" y="882014"/>
                </a:lnTo>
                <a:lnTo>
                  <a:pt x="477837" y="882014"/>
                </a:lnTo>
                <a:lnTo>
                  <a:pt x="477837" y="717930"/>
                </a:lnTo>
                <a:close/>
              </a:path>
              <a:path w="864235" h="2237104">
                <a:moveTo>
                  <a:pt x="477837" y="0"/>
                </a:moveTo>
                <a:lnTo>
                  <a:pt x="440270" y="205866"/>
                </a:lnTo>
                <a:lnTo>
                  <a:pt x="277520" y="370077"/>
                </a:lnTo>
                <a:lnTo>
                  <a:pt x="68859" y="428498"/>
                </a:lnTo>
                <a:lnTo>
                  <a:pt x="68859" y="795782"/>
                </a:lnTo>
                <a:lnTo>
                  <a:pt x="154406" y="770763"/>
                </a:lnTo>
                <a:lnTo>
                  <a:pt x="335940" y="770763"/>
                </a:lnTo>
                <a:lnTo>
                  <a:pt x="335940" y="731774"/>
                </a:lnTo>
                <a:lnTo>
                  <a:pt x="408978" y="717930"/>
                </a:lnTo>
                <a:lnTo>
                  <a:pt x="477837" y="717930"/>
                </a:lnTo>
                <a:lnTo>
                  <a:pt x="477837" y="651128"/>
                </a:lnTo>
                <a:lnTo>
                  <a:pt x="335940" y="651128"/>
                </a:lnTo>
                <a:lnTo>
                  <a:pt x="335940" y="500888"/>
                </a:lnTo>
                <a:lnTo>
                  <a:pt x="408978" y="486917"/>
                </a:lnTo>
                <a:lnTo>
                  <a:pt x="477837" y="486917"/>
                </a:lnTo>
                <a:lnTo>
                  <a:pt x="477837" y="0"/>
                </a:lnTo>
                <a:close/>
              </a:path>
              <a:path w="864235" h="2237104">
                <a:moveTo>
                  <a:pt x="784593" y="481329"/>
                </a:moveTo>
                <a:lnTo>
                  <a:pt x="617639" y="481329"/>
                </a:lnTo>
                <a:lnTo>
                  <a:pt x="715759" y="506475"/>
                </a:lnTo>
                <a:lnTo>
                  <a:pt x="715759" y="684529"/>
                </a:lnTo>
                <a:lnTo>
                  <a:pt x="784593" y="684529"/>
                </a:lnTo>
                <a:lnTo>
                  <a:pt x="784593" y="481329"/>
                </a:lnTo>
                <a:close/>
              </a:path>
              <a:path w="864235" h="2237104">
                <a:moveTo>
                  <a:pt x="477837" y="486917"/>
                </a:moveTo>
                <a:lnTo>
                  <a:pt x="408978" y="486917"/>
                </a:lnTo>
                <a:lnTo>
                  <a:pt x="408978" y="639952"/>
                </a:lnTo>
                <a:lnTo>
                  <a:pt x="335940" y="651128"/>
                </a:lnTo>
                <a:lnTo>
                  <a:pt x="477837" y="651128"/>
                </a:lnTo>
                <a:lnTo>
                  <a:pt x="477837" y="48691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0436" y="2775204"/>
            <a:ext cx="627887" cy="5593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1123" y="2775204"/>
            <a:ext cx="534924" cy="5593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61732" y="2865120"/>
            <a:ext cx="19621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700" b="1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57059" y="3643630"/>
            <a:ext cx="57277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Boudi</a:t>
            </a:r>
            <a:r>
              <a:rPr sz="1300" b="1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35139" y="2650502"/>
            <a:ext cx="821982" cy="11283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88758" y="3062948"/>
            <a:ext cx="270078" cy="3034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91143" y="3599688"/>
            <a:ext cx="268224" cy="280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27719" y="3599688"/>
            <a:ext cx="1225296" cy="2804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21368" y="3599688"/>
            <a:ext cx="268224" cy="280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20810" y="3643630"/>
            <a:ext cx="101854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Huawei</a:t>
            </a:r>
            <a:r>
              <a:rPr sz="13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LiteOS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64321" y="2733522"/>
            <a:ext cx="647039" cy="8627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96998" y="3396920"/>
            <a:ext cx="871385" cy="6654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71211" y="3157563"/>
            <a:ext cx="198755" cy="225425"/>
          </a:xfrm>
          <a:custGeom>
            <a:avLst/>
            <a:gdLst/>
            <a:ahLst/>
            <a:cxnLst/>
            <a:rect l="l" t="t" r="r" b="b"/>
            <a:pathLst>
              <a:path w="198754" h="225425">
                <a:moveTo>
                  <a:pt x="0" y="225082"/>
                </a:moveTo>
                <a:lnTo>
                  <a:pt x="198450" y="225082"/>
                </a:lnTo>
                <a:lnTo>
                  <a:pt x="198450" y="0"/>
                </a:lnTo>
                <a:lnTo>
                  <a:pt x="0" y="0"/>
                </a:lnTo>
                <a:lnTo>
                  <a:pt x="0" y="22508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26304" y="2998470"/>
            <a:ext cx="492125" cy="543560"/>
          </a:xfrm>
          <a:custGeom>
            <a:avLst/>
            <a:gdLst/>
            <a:ahLst/>
            <a:cxnLst/>
            <a:rect l="l" t="t" r="r" b="b"/>
            <a:pathLst>
              <a:path w="492125" h="543560">
                <a:moveTo>
                  <a:pt x="367792" y="0"/>
                </a:moveTo>
                <a:lnTo>
                  <a:pt x="337566" y="0"/>
                </a:lnTo>
                <a:lnTo>
                  <a:pt x="337566" y="60451"/>
                </a:lnTo>
                <a:lnTo>
                  <a:pt x="367792" y="60451"/>
                </a:lnTo>
                <a:lnTo>
                  <a:pt x="367792" y="0"/>
                </a:lnTo>
                <a:close/>
              </a:path>
              <a:path w="492125" h="543560">
                <a:moveTo>
                  <a:pt x="109093" y="85978"/>
                </a:moveTo>
                <a:lnTo>
                  <a:pt x="96393" y="89280"/>
                </a:lnTo>
                <a:lnTo>
                  <a:pt x="95123" y="89915"/>
                </a:lnTo>
                <a:lnTo>
                  <a:pt x="93853" y="90804"/>
                </a:lnTo>
                <a:lnTo>
                  <a:pt x="92710" y="91566"/>
                </a:lnTo>
                <a:lnTo>
                  <a:pt x="91567" y="92582"/>
                </a:lnTo>
                <a:lnTo>
                  <a:pt x="82676" y="104775"/>
                </a:lnTo>
                <a:lnTo>
                  <a:pt x="82042" y="106171"/>
                </a:lnTo>
                <a:lnTo>
                  <a:pt x="79773" y="403478"/>
                </a:lnTo>
                <a:lnTo>
                  <a:pt x="79821" y="425322"/>
                </a:lnTo>
                <a:lnTo>
                  <a:pt x="86487" y="443738"/>
                </a:lnTo>
                <a:lnTo>
                  <a:pt x="87375" y="445007"/>
                </a:lnTo>
                <a:lnTo>
                  <a:pt x="97790" y="453263"/>
                </a:lnTo>
                <a:lnTo>
                  <a:pt x="99060" y="453897"/>
                </a:lnTo>
                <a:lnTo>
                  <a:pt x="100457" y="454405"/>
                </a:lnTo>
                <a:lnTo>
                  <a:pt x="103250" y="455167"/>
                </a:lnTo>
                <a:lnTo>
                  <a:pt x="106172" y="455675"/>
                </a:lnTo>
                <a:lnTo>
                  <a:pt x="382524" y="455675"/>
                </a:lnTo>
                <a:lnTo>
                  <a:pt x="402209" y="443738"/>
                </a:lnTo>
                <a:lnTo>
                  <a:pt x="403098" y="442594"/>
                </a:lnTo>
                <a:lnTo>
                  <a:pt x="403860" y="441197"/>
                </a:lnTo>
                <a:lnTo>
                  <a:pt x="404622" y="439927"/>
                </a:lnTo>
                <a:lnTo>
                  <a:pt x="405384" y="438530"/>
                </a:lnTo>
                <a:lnTo>
                  <a:pt x="408432" y="428625"/>
                </a:lnTo>
                <a:lnTo>
                  <a:pt x="126365" y="428625"/>
                </a:lnTo>
                <a:lnTo>
                  <a:pt x="125095" y="428497"/>
                </a:lnTo>
                <a:lnTo>
                  <a:pt x="123825" y="428243"/>
                </a:lnTo>
                <a:lnTo>
                  <a:pt x="121538" y="427481"/>
                </a:lnTo>
                <a:lnTo>
                  <a:pt x="120269" y="427100"/>
                </a:lnTo>
                <a:lnTo>
                  <a:pt x="119125" y="426592"/>
                </a:lnTo>
                <a:lnTo>
                  <a:pt x="118110" y="425957"/>
                </a:lnTo>
                <a:lnTo>
                  <a:pt x="116967" y="425322"/>
                </a:lnTo>
                <a:lnTo>
                  <a:pt x="115950" y="424688"/>
                </a:lnTo>
                <a:lnTo>
                  <a:pt x="112903" y="422401"/>
                </a:lnTo>
                <a:lnTo>
                  <a:pt x="112013" y="421385"/>
                </a:lnTo>
                <a:lnTo>
                  <a:pt x="111125" y="420496"/>
                </a:lnTo>
                <a:lnTo>
                  <a:pt x="105410" y="410209"/>
                </a:lnTo>
                <a:lnTo>
                  <a:pt x="104901" y="408939"/>
                </a:lnTo>
                <a:lnTo>
                  <a:pt x="103886" y="403478"/>
                </a:lnTo>
                <a:lnTo>
                  <a:pt x="103886" y="138429"/>
                </a:lnTo>
                <a:lnTo>
                  <a:pt x="104140" y="136905"/>
                </a:lnTo>
                <a:lnTo>
                  <a:pt x="104901" y="132841"/>
                </a:lnTo>
                <a:lnTo>
                  <a:pt x="105410" y="131571"/>
                </a:lnTo>
                <a:lnTo>
                  <a:pt x="105791" y="130301"/>
                </a:lnTo>
                <a:lnTo>
                  <a:pt x="118110" y="115824"/>
                </a:lnTo>
                <a:lnTo>
                  <a:pt x="119125" y="115188"/>
                </a:lnTo>
                <a:lnTo>
                  <a:pt x="120269" y="114680"/>
                </a:lnTo>
                <a:lnTo>
                  <a:pt x="121538" y="114300"/>
                </a:lnTo>
                <a:lnTo>
                  <a:pt x="123825" y="113537"/>
                </a:lnTo>
                <a:lnTo>
                  <a:pt x="125095" y="113283"/>
                </a:lnTo>
                <a:lnTo>
                  <a:pt x="127635" y="113029"/>
                </a:lnTo>
                <a:lnTo>
                  <a:pt x="408410" y="113029"/>
                </a:lnTo>
                <a:lnTo>
                  <a:pt x="408305" y="112394"/>
                </a:lnTo>
                <a:lnTo>
                  <a:pt x="407924" y="110743"/>
                </a:lnTo>
                <a:lnTo>
                  <a:pt x="407162" y="107695"/>
                </a:lnTo>
                <a:lnTo>
                  <a:pt x="406654" y="106171"/>
                </a:lnTo>
                <a:lnTo>
                  <a:pt x="406019" y="104775"/>
                </a:lnTo>
                <a:lnTo>
                  <a:pt x="405384" y="103250"/>
                </a:lnTo>
                <a:lnTo>
                  <a:pt x="397001" y="92582"/>
                </a:lnTo>
                <a:lnTo>
                  <a:pt x="395859" y="91566"/>
                </a:lnTo>
                <a:lnTo>
                  <a:pt x="394716" y="90804"/>
                </a:lnTo>
                <a:lnTo>
                  <a:pt x="393446" y="89915"/>
                </a:lnTo>
                <a:lnTo>
                  <a:pt x="392175" y="89280"/>
                </a:lnTo>
                <a:lnTo>
                  <a:pt x="382524" y="86105"/>
                </a:lnTo>
                <a:lnTo>
                  <a:pt x="109093" y="85978"/>
                </a:lnTo>
                <a:close/>
              </a:path>
              <a:path w="492125" h="543560">
                <a:moveTo>
                  <a:pt x="408410" y="113029"/>
                </a:moveTo>
                <a:lnTo>
                  <a:pt x="128905" y="113029"/>
                </a:lnTo>
                <a:lnTo>
                  <a:pt x="363474" y="113283"/>
                </a:lnTo>
                <a:lnTo>
                  <a:pt x="364744" y="113537"/>
                </a:lnTo>
                <a:lnTo>
                  <a:pt x="371601" y="116458"/>
                </a:lnTo>
                <a:lnTo>
                  <a:pt x="372745" y="117093"/>
                </a:lnTo>
                <a:lnTo>
                  <a:pt x="373761" y="117855"/>
                </a:lnTo>
                <a:lnTo>
                  <a:pt x="375666" y="119506"/>
                </a:lnTo>
                <a:lnTo>
                  <a:pt x="377444" y="121284"/>
                </a:lnTo>
                <a:lnTo>
                  <a:pt x="378206" y="122300"/>
                </a:lnTo>
                <a:lnTo>
                  <a:pt x="379095" y="123316"/>
                </a:lnTo>
                <a:lnTo>
                  <a:pt x="379857" y="124332"/>
                </a:lnTo>
                <a:lnTo>
                  <a:pt x="381762" y="127762"/>
                </a:lnTo>
                <a:lnTo>
                  <a:pt x="382270" y="129031"/>
                </a:lnTo>
                <a:lnTo>
                  <a:pt x="382905" y="130301"/>
                </a:lnTo>
                <a:lnTo>
                  <a:pt x="383667" y="132841"/>
                </a:lnTo>
                <a:lnTo>
                  <a:pt x="384048" y="134238"/>
                </a:lnTo>
                <a:lnTo>
                  <a:pt x="384556" y="136905"/>
                </a:lnTo>
                <a:lnTo>
                  <a:pt x="384810" y="139826"/>
                </a:lnTo>
                <a:lnTo>
                  <a:pt x="384556" y="404875"/>
                </a:lnTo>
                <a:lnTo>
                  <a:pt x="384048" y="407542"/>
                </a:lnTo>
                <a:lnTo>
                  <a:pt x="383667" y="408939"/>
                </a:lnTo>
                <a:lnTo>
                  <a:pt x="382905" y="411479"/>
                </a:lnTo>
                <a:lnTo>
                  <a:pt x="382270" y="412750"/>
                </a:lnTo>
                <a:lnTo>
                  <a:pt x="381762" y="414019"/>
                </a:lnTo>
                <a:lnTo>
                  <a:pt x="379857" y="417449"/>
                </a:lnTo>
                <a:lnTo>
                  <a:pt x="379095" y="418464"/>
                </a:lnTo>
                <a:lnTo>
                  <a:pt x="378206" y="419480"/>
                </a:lnTo>
                <a:lnTo>
                  <a:pt x="377444" y="420496"/>
                </a:lnTo>
                <a:lnTo>
                  <a:pt x="376555" y="421385"/>
                </a:lnTo>
                <a:lnTo>
                  <a:pt x="375666" y="422401"/>
                </a:lnTo>
                <a:lnTo>
                  <a:pt x="374650" y="423163"/>
                </a:lnTo>
                <a:lnTo>
                  <a:pt x="373761" y="423925"/>
                </a:lnTo>
                <a:lnTo>
                  <a:pt x="372745" y="424688"/>
                </a:lnTo>
                <a:lnTo>
                  <a:pt x="371601" y="425322"/>
                </a:lnTo>
                <a:lnTo>
                  <a:pt x="370586" y="425957"/>
                </a:lnTo>
                <a:lnTo>
                  <a:pt x="362204" y="428625"/>
                </a:lnTo>
                <a:lnTo>
                  <a:pt x="408432" y="428625"/>
                </a:lnTo>
                <a:lnTo>
                  <a:pt x="408822" y="425957"/>
                </a:lnTo>
                <a:lnTo>
                  <a:pt x="408740" y="115188"/>
                </a:lnTo>
                <a:lnTo>
                  <a:pt x="408410" y="113029"/>
                </a:lnTo>
                <a:close/>
              </a:path>
              <a:path w="492125" h="543560">
                <a:moveTo>
                  <a:pt x="149479" y="482853"/>
                </a:moveTo>
                <a:lnTo>
                  <a:pt x="119253" y="482853"/>
                </a:lnTo>
                <a:lnTo>
                  <a:pt x="119253" y="543305"/>
                </a:lnTo>
                <a:lnTo>
                  <a:pt x="149479" y="543305"/>
                </a:lnTo>
                <a:lnTo>
                  <a:pt x="149479" y="482853"/>
                </a:lnTo>
                <a:close/>
              </a:path>
              <a:path w="492125" h="543560">
                <a:moveTo>
                  <a:pt x="203962" y="482853"/>
                </a:moveTo>
                <a:lnTo>
                  <a:pt x="173862" y="482853"/>
                </a:lnTo>
                <a:lnTo>
                  <a:pt x="173862" y="543305"/>
                </a:lnTo>
                <a:lnTo>
                  <a:pt x="203962" y="543305"/>
                </a:lnTo>
                <a:lnTo>
                  <a:pt x="203962" y="482853"/>
                </a:lnTo>
                <a:close/>
              </a:path>
              <a:path w="492125" h="543560">
                <a:moveTo>
                  <a:pt x="258572" y="482853"/>
                </a:moveTo>
                <a:lnTo>
                  <a:pt x="228473" y="482853"/>
                </a:lnTo>
                <a:lnTo>
                  <a:pt x="228473" y="543305"/>
                </a:lnTo>
                <a:lnTo>
                  <a:pt x="258572" y="543305"/>
                </a:lnTo>
                <a:lnTo>
                  <a:pt x="258572" y="482853"/>
                </a:lnTo>
                <a:close/>
              </a:path>
              <a:path w="492125" h="543560">
                <a:moveTo>
                  <a:pt x="313182" y="482853"/>
                </a:moveTo>
                <a:lnTo>
                  <a:pt x="283083" y="482853"/>
                </a:lnTo>
                <a:lnTo>
                  <a:pt x="283083" y="543305"/>
                </a:lnTo>
                <a:lnTo>
                  <a:pt x="313182" y="543305"/>
                </a:lnTo>
                <a:lnTo>
                  <a:pt x="313182" y="482853"/>
                </a:lnTo>
                <a:close/>
              </a:path>
              <a:path w="492125" h="543560">
                <a:moveTo>
                  <a:pt x="367792" y="482853"/>
                </a:moveTo>
                <a:lnTo>
                  <a:pt x="337566" y="482853"/>
                </a:lnTo>
                <a:lnTo>
                  <a:pt x="337566" y="543305"/>
                </a:lnTo>
                <a:lnTo>
                  <a:pt x="367792" y="543305"/>
                </a:lnTo>
                <a:lnTo>
                  <a:pt x="367792" y="482853"/>
                </a:lnTo>
                <a:close/>
              </a:path>
              <a:path w="492125" h="543560">
                <a:moveTo>
                  <a:pt x="53721" y="131317"/>
                </a:moveTo>
                <a:lnTo>
                  <a:pt x="0" y="131317"/>
                </a:lnTo>
                <a:lnTo>
                  <a:pt x="0" y="165226"/>
                </a:lnTo>
                <a:lnTo>
                  <a:pt x="53721" y="165226"/>
                </a:lnTo>
                <a:lnTo>
                  <a:pt x="53721" y="131317"/>
                </a:lnTo>
                <a:close/>
              </a:path>
              <a:path w="492125" h="543560">
                <a:moveTo>
                  <a:pt x="53721" y="192658"/>
                </a:moveTo>
                <a:lnTo>
                  <a:pt x="0" y="192658"/>
                </a:lnTo>
                <a:lnTo>
                  <a:pt x="0" y="226440"/>
                </a:lnTo>
                <a:lnTo>
                  <a:pt x="53721" y="226440"/>
                </a:lnTo>
                <a:lnTo>
                  <a:pt x="53721" y="192658"/>
                </a:lnTo>
                <a:close/>
              </a:path>
              <a:path w="492125" h="543560">
                <a:moveTo>
                  <a:pt x="53721" y="254000"/>
                </a:moveTo>
                <a:lnTo>
                  <a:pt x="0" y="254000"/>
                </a:lnTo>
                <a:lnTo>
                  <a:pt x="0" y="287781"/>
                </a:lnTo>
                <a:lnTo>
                  <a:pt x="53721" y="287781"/>
                </a:lnTo>
                <a:lnTo>
                  <a:pt x="53721" y="254000"/>
                </a:lnTo>
                <a:close/>
              </a:path>
              <a:path w="492125" h="543560">
                <a:moveTo>
                  <a:pt x="53721" y="315340"/>
                </a:moveTo>
                <a:lnTo>
                  <a:pt x="0" y="315340"/>
                </a:lnTo>
                <a:lnTo>
                  <a:pt x="0" y="349122"/>
                </a:lnTo>
                <a:lnTo>
                  <a:pt x="53721" y="349122"/>
                </a:lnTo>
                <a:lnTo>
                  <a:pt x="53721" y="315340"/>
                </a:lnTo>
                <a:close/>
              </a:path>
              <a:path w="492125" h="543560">
                <a:moveTo>
                  <a:pt x="53721" y="376554"/>
                </a:moveTo>
                <a:lnTo>
                  <a:pt x="0" y="376554"/>
                </a:lnTo>
                <a:lnTo>
                  <a:pt x="0" y="410463"/>
                </a:lnTo>
                <a:lnTo>
                  <a:pt x="53721" y="410463"/>
                </a:lnTo>
                <a:lnTo>
                  <a:pt x="53721" y="376554"/>
                </a:lnTo>
                <a:close/>
              </a:path>
              <a:path w="492125" h="543560">
                <a:moveTo>
                  <a:pt x="491744" y="131317"/>
                </a:moveTo>
                <a:lnTo>
                  <a:pt x="438023" y="131317"/>
                </a:lnTo>
                <a:lnTo>
                  <a:pt x="438023" y="165226"/>
                </a:lnTo>
                <a:lnTo>
                  <a:pt x="491744" y="165226"/>
                </a:lnTo>
                <a:lnTo>
                  <a:pt x="491744" y="131317"/>
                </a:lnTo>
                <a:close/>
              </a:path>
              <a:path w="492125" h="543560">
                <a:moveTo>
                  <a:pt x="491744" y="192658"/>
                </a:moveTo>
                <a:lnTo>
                  <a:pt x="438023" y="192658"/>
                </a:lnTo>
                <a:lnTo>
                  <a:pt x="438023" y="226440"/>
                </a:lnTo>
                <a:lnTo>
                  <a:pt x="491744" y="226440"/>
                </a:lnTo>
                <a:lnTo>
                  <a:pt x="491744" y="192658"/>
                </a:lnTo>
                <a:close/>
              </a:path>
              <a:path w="492125" h="543560">
                <a:moveTo>
                  <a:pt x="491744" y="254000"/>
                </a:moveTo>
                <a:lnTo>
                  <a:pt x="438023" y="254000"/>
                </a:lnTo>
                <a:lnTo>
                  <a:pt x="438023" y="287781"/>
                </a:lnTo>
                <a:lnTo>
                  <a:pt x="491744" y="287781"/>
                </a:lnTo>
                <a:lnTo>
                  <a:pt x="491744" y="254000"/>
                </a:lnTo>
                <a:close/>
              </a:path>
              <a:path w="492125" h="543560">
                <a:moveTo>
                  <a:pt x="491744" y="315340"/>
                </a:moveTo>
                <a:lnTo>
                  <a:pt x="438023" y="315340"/>
                </a:lnTo>
                <a:lnTo>
                  <a:pt x="438023" y="349122"/>
                </a:lnTo>
                <a:lnTo>
                  <a:pt x="491744" y="349122"/>
                </a:lnTo>
                <a:lnTo>
                  <a:pt x="491744" y="315340"/>
                </a:lnTo>
                <a:close/>
              </a:path>
              <a:path w="492125" h="543560">
                <a:moveTo>
                  <a:pt x="491744" y="376554"/>
                </a:moveTo>
                <a:lnTo>
                  <a:pt x="438023" y="376554"/>
                </a:lnTo>
                <a:lnTo>
                  <a:pt x="438023" y="410463"/>
                </a:lnTo>
                <a:lnTo>
                  <a:pt x="491744" y="410463"/>
                </a:lnTo>
                <a:lnTo>
                  <a:pt x="491744" y="376554"/>
                </a:lnTo>
                <a:close/>
              </a:path>
              <a:path w="492125" h="543560">
                <a:moveTo>
                  <a:pt x="149479" y="0"/>
                </a:moveTo>
                <a:lnTo>
                  <a:pt x="119253" y="0"/>
                </a:lnTo>
                <a:lnTo>
                  <a:pt x="119253" y="60451"/>
                </a:lnTo>
                <a:lnTo>
                  <a:pt x="149479" y="60451"/>
                </a:lnTo>
                <a:lnTo>
                  <a:pt x="149479" y="0"/>
                </a:lnTo>
                <a:close/>
              </a:path>
              <a:path w="492125" h="543560">
                <a:moveTo>
                  <a:pt x="203962" y="0"/>
                </a:moveTo>
                <a:lnTo>
                  <a:pt x="173862" y="0"/>
                </a:lnTo>
                <a:lnTo>
                  <a:pt x="173862" y="60451"/>
                </a:lnTo>
                <a:lnTo>
                  <a:pt x="203962" y="60451"/>
                </a:lnTo>
                <a:lnTo>
                  <a:pt x="203962" y="0"/>
                </a:lnTo>
                <a:close/>
              </a:path>
              <a:path w="492125" h="543560">
                <a:moveTo>
                  <a:pt x="258572" y="0"/>
                </a:moveTo>
                <a:lnTo>
                  <a:pt x="228473" y="0"/>
                </a:lnTo>
                <a:lnTo>
                  <a:pt x="228473" y="60451"/>
                </a:lnTo>
                <a:lnTo>
                  <a:pt x="258572" y="60451"/>
                </a:lnTo>
                <a:lnTo>
                  <a:pt x="258572" y="0"/>
                </a:lnTo>
                <a:close/>
              </a:path>
              <a:path w="492125" h="543560">
                <a:moveTo>
                  <a:pt x="313182" y="0"/>
                </a:moveTo>
                <a:lnTo>
                  <a:pt x="283083" y="0"/>
                </a:lnTo>
                <a:lnTo>
                  <a:pt x="283083" y="60451"/>
                </a:lnTo>
                <a:lnTo>
                  <a:pt x="313182" y="60451"/>
                </a:lnTo>
                <a:lnTo>
                  <a:pt x="3131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9625" y="2635250"/>
            <a:ext cx="994410" cy="1035050"/>
          </a:xfrm>
          <a:custGeom>
            <a:avLst/>
            <a:gdLst/>
            <a:ahLst/>
            <a:cxnLst/>
            <a:rect l="l" t="t" r="r" b="b"/>
            <a:pathLst>
              <a:path w="994410" h="1035050">
                <a:moveTo>
                  <a:pt x="0" y="1034795"/>
                </a:moveTo>
                <a:lnTo>
                  <a:pt x="993901" y="0"/>
                </a:lnTo>
              </a:path>
            </a:pathLst>
          </a:custGeom>
          <a:ln w="6349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49625" y="3670047"/>
            <a:ext cx="1422400" cy="376555"/>
          </a:xfrm>
          <a:custGeom>
            <a:avLst/>
            <a:gdLst/>
            <a:ahLst/>
            <a:cxnLst/>
            <a:rect l="l" t="t" r="r" b="b"/>
            <a:pathLst>
              <a:path w="1422400" h="376554">
                <a:moveTo>
                  <a:pt x="0" y="0"/>
                </a:moveTo>
                <a:lnTo>
                  <a:pt x="1422400" y="376554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18660" y="4104133"/>
            <a:ext cx="562356" cy="4998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7448" y="4213859"/>
            <a:ext cx="342900" cy="3840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5172" y="4277867"/>
            <a:ext cx="600455" cy="3169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3979" y="4277867"/>
            <a:ext cx="268224" cy="316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96714" y="4183379"/>
            <a:ext cx="5956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2</a:t>
            </a:r>
            <a:r>
              <a:rPr sz="2400" b="1" spc="-2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Chips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57498" y="3157563"/>
            <a:ext cx="198755" cy="225425"/>
          </a:xfrm>
          <a:custGeom>
            <a:avLst/>
            <a:gdLst/>
            <a:ahLst/>
            <a:cxnLst/>
            <a:rect l="l" t="t" r="r" b="b"/>
            <a:pathLst>
              <a:path w="198755" h="225425">
                <a:moveTo>
                  <a:pt x="0" y="225082"/>
                </a:moveTo>
                <a:lnTo>
                  <a:pt x="198450" y="225082"/>
                </a:lnTo>
                <a:lnTo>
                  <a:pt x="198450" y="0"/>
                </a:lnTo>
                <a:lnTo>
                  <a:pt x="0" y="0"/>
                </a:lnTo>
                <a:lnTo>
                  <a:pt x="0" y="22508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2590" y="2998470"/>
            <a:ext cx="492125" cy="543560"/>
          </a:xfrm>
          <a:custGeom>
            <a:avLst/>
            <a:gdLst/>
            <a:ahLst/>
            <a:cxnLst/>
            <a:rect l="l" t="t" r="r" b="b"/>
            <a:pathLst>
              <a:path w="492125" h="543560">
                <a:moveTo>
                  <a:pt x="367792" y="0"/>
                </a:moveTo>
                <a:lnTo>
                  <a:pt x="337566" y="0"/>
                </a:lnTo>
                <a:lnTo>
                  <a:pt x="337566" y="60451"/>
                </a:lnTo>
                <a:lnTo>
                  <a:pt x="367792" y="60451"/>
                </a:lnTo>
                <a:lnTo>
                  <a:pt x="367792" y="0"/>
                </a:lnTo>
                <a:close/>
              </a:path>
              <a:path w="492125" h="543560">
                <a:moveTo>
                  <a:pt x="109220" y="85978"/>
                </a:moveTo>
                <a:lnTo>
                  <a:pt x="96393" y="89280"/>
                </a:lnTo>
                <a:lnTo>
                  <a:pt x="95123" y="89915"/>
                </a:lnTo>
                <a:lnTo>
                  <a:pt x="93980" y="90804"/>
                </a:lnTo>
                <a:lnTo>
                  <a:pt x="92710" y="91566"/>
                </a:lnTo>
                <a:lnTo>
                  <a:pt x="89408" y="94487"/>
                </a:lnTo>
                <a:lnTo>
                  <a:pt x="82677" y="104775"/>
                </a:lnTo>
                <a:lnTo>
                  <a:pt x="82042" y="106171"/>
                </a:lnTo>
                <a:lnTo>
                  <a:pt x="81026" y="109219"/>
                </a:lnTo>
                <a:lnTo>
                  <a:pt x="80645" y="110743"/>
                </a:lnTo>
                <a:lnTo>
                  <a:pt x="79955" y="115188"/>
                </a:lnTo>
                <a:lnTo>
                  <a:pt x="79873" y="425957"/>
                </a:lnTo>
                <a:lnTo>
                  <a:pt x="80258" y="428625"/>
                </a:lnTo>
                <a:lnTo>
                  <a:pt x="86487" y="443738"/>
                </a:lnTo>
                <a:lnTo>
                  <a:pt x="87376" y="445007"/>
                </a:lnTo>
                <a:lnTo>
                  <a:pt x="89408" y="447293"/>
                </a:lnTo>
                <a:lnTo>
                  <a:pt x="90551" y="448309"/>
                </a:lnTo>
                <a:lnTo>
                  <a:pt x="91567" y="449325"/>
                </a:lnTo>
                <a:lnTo>
                  <a:pt x="97790" y="453263"/>
                </a:lnTo>
                <a:lnTo>
                  <a:pt x="99060" y="453897"/>
                </a:lnTo>
                <a:lnTo>
                  <a:pt x="100457" y="454405"/>
                </a:lnTo>
                <a:lnTo>
                  <a:pt x="103251" y="455167"/>
                </a:lnTo>
                <a:lnTo>
                  <a:pt x="106172" y="455675"/>
                </a:lnTo>
                <a:lnTo>
                  <a:pt x="382524" y="455675"/>
                </a:lnTo>
                <a:lnTo>
                  <a:pt x="398145" y="448309"/>
                </a:lnTo>
                <a:lnTo>
                  <a:pt x="399288" y="447293"/>
                </a:lnTo>
                <a:lnTo>
                  <a:pt x="401320" y="445007"/>
                </a:lnTo>
                <a:lnTo>
                  <a:pt x="402209" y="443738"/>
                </a:lnTo>
                <a:lnTo>
                  <a:pt x="403098" y="442594"/>
                </a:lnTo>
                <a:lnTo>
                  <a:pt x="403860" y="441197"/>
                </a:lnTo>
                <a:lnTo>
                  <a:pt x="404622" y="439927"/>
                </a:lnTo>
                <a:lnTo>
                  <a:pt x="405384" y="438530"/>
                </a:lnTo>
                <a:lnTo>
                  <a:pt x="408437" y="428625"/>
                </a:lnTo>
                <a:lnTo>
                  <a:pt x="126365" y="428625"/>
                </a:lnTo>
                <a:lnTo>
                  <a:pt x="125095" y="428497"/>
                </a:lnTo>
                <a:lnTo>
                  <a:pt x="118110" y="425957"/>
                </a:lnTo>
                <a:lnTo>
                  <a:pt x="116967" y="425322"/>
                </a:lnTo>
                <a:lnTo>
                  <a:pt x="105410" y="410209"/>
                </a:lnTo>
                <a:lnTo>
                  <a:pt x="104902" y="408939"/>
                </a:lnTo>
                <a:lnTo>
                  <a:pt x="104140" y="404875"/>
                </a:lnTo>
                <a:lnTo>
                  <a:pt x="104012" y="403478"/>
                </a:lnTo>
                <a:lnTo>
                  <a:pt x="104012" y="138429"/>
                </a:lnTo>
                <a:lnTo>
                  <a:pt x="104140" y="136905"/>
                </a:lnTo>
                <a:lnTo>
                  <a:pt x="104902" y="132841"/>
                </a:lnTo>
                <a:lnTo>
                  <a:pt x="105410" y="131571"/>
                </a:lnTo>
                <a:lnTo>
                  <a:pt x="105791" y="130301"/>
                </a:lnTo>
                <a:lnTo>
                  <a:pt x="113030" y="119506"/>
                </a:lnTo>
                <a:lnTo>
                  <a:pt x="113918" y="118617"/>
                </a:lnTo>
                <a:lnTo>
                  <a:pt x="115951" y="117093"/>
                </a:lnTo>
                <a:lnTo>
                  <a:pt x="116967" y="116458"/>
                </a:lnTo>
                <a:lnTo>
                  <a:pt x="118110" y="115824"/>
                </a:lnTo>
                <a:lnTo>
                  <a:pt x="119126" y="115188"/>
                </a:lnTo>
                <a:lnTo>
                  <a:pt x="127635" y="113029"/>
                </a:lnTo>
                <a:lnTo>
                  <a:pt x="408416" y="113029"/>
                </a:lnTo>
                <a:lnTo>
                  <a:pt x="408051" y="110743"/>
                </a:lnTo>
                <a:lnTo>
                  <a:pt x="407670" y="109219"/>
                </a:lnTo>
                <a:lnTo>
                  <a:pt x="406654" y="106171"/>
                </a:lnTo>
                <a:lnTo>
                  <a:pt x="406019" y="104775"/>
                </a:lnTo>
                <a:lnTo>
                  <a:pt x="405384" y="103250"/>
                </a:lnTo>
                <a:lnTo>
                  <a:pt x="394716" y="90804"/>
                </a:lnTo>
                <a:lnTo>
                  <a:pt x="393446" y="89915"/>
                </a:lnTo>
                <a:lnTo>
                  <a:pt x="392176" y="89280"/>
                </a:lnTo>
                <a:lnTo>
                  <a:pt x="390906" y="88518"/>
                </a:lnTo>
                <a:lnTo>
                  <a:pt x="389636" y="87883"/>
                </a:lnTo>
                <a:lnTo>
                  <a:pt x="388239" y="87375"/>
                </a:lnTo>
                <a:lnTo>
                  <a:pt x="385445" y="86613"/>
                </a:lnTo>
                <a:lnTo>
                  <a:pt x="382524" y="86105"/>
                </a:lnTo>
                <a:lnTo>
                  <a:pt x="109220" y="85978"/>
                </a:lnTo>
                <a:close/>
              </a:path>
              <a:path w="492125" h="543560">
                <a:moveTo>
                  <a:pt x="408416" y="113029"/>
                </a:moveTo>
                <a:lnTo>
                  <a:pt x="128905" y="113029"/>
                </a:lnTo>
                <a:lnTo>
                  <a:pt x="363474" y="113283"/>
                </a:lnTo>
                <a:lnTo>
                  <a:pt x="364744" y="113537"/>
                </a:lnTo>
                <a:lnTo>
                  <a:pt x="384937" y="141224"/>
                </a:lnTo>
                <a:lnTo>
                  <a:pt x="384683" y="403478"/>
                </a:lnTo>
                <a:lnTo>
                  <a:pt x="376555" y="421385"/>
                </a:lnTo>
                <a:lnTo>
                  <a:pt x="375666" y="422401"/>
                </a:lnTo>
                <a:lnTo>
                  <a:pt x="362204" y="428625"/>
                </a:lnTo>
                <a:lnTo>
                  <a:pt x="408437" y="428625"/>
                </a:lnTo>
                <a:lnTo>
                  <a:pt x="408822" y="425957"/>
                </a:lnTo>
                <a:lnTo>
                  <a:pt x="408740" y="115188"/>
                </a:lnTo>
                <a:lnTo>
                  <a:pt x="408416" y="113029"/>
                </a:lnTo>
                <a:close/>
              </a:path>
              <a:path w="492125" h="543560">
                <a:moveTo>
                  <a:pt x="149479" y="482853"/>
                </a:moveTo>
                <a:lnTo>
                  <a:pt x="119253" y="482853"/>
                </a:lnTo>
                <a:lnTo>
                  <a:pt x="119253" y="543305"/>
                </a:lnTo>
                <a:lnTo>
                  <a:pt x="149479" y="543305"/>
                </a:lnTo>
                <a:lnTo>
                  <a:pt x="149479" y="482853"/>
                </a:lnTo>
                <a:close/>
              </a:path>
              <a:path w="492125" h="543560">
                <a:moveTo>
                  <a:pt x="204089" y="482853"/>
                </a:moveTo>
                <a:lnTo>
                  <a:pt x="173862" y="482853"/>
                </a:lnTo>
                <a:lnTo>
                  <a:pt x="173862" y="543305"/>
                </a:lnTo>
                <a:lnTo>
                  <a:pt x="204089" y="543305"/>
                </a:lnTo>
                <a:lnTo>
                  <a:pt x="204089" y="482853"/>
                </a:lnTo>
                <a:close/>
              </a:path>
              <a:path w="492125" h="543560">
                <a:moveTo>
                  <a:pt x="258572" y="482853"/>
                </a:moveTo>
                <a:lnTo>
                  <a:pt x="228473" y="482853"/>
                </a:lnTo>
                <a:lnTo>
                  <a:pt x="228473" y="543305"/>
                </a:lnTo>
                <a:lnTo>
                  <a:pt x="258572" y="543305"/>
                </a:lnTo>
                <a:lnTo>
                  <a:pt x="258572" y="482853"/>
                </a:lnTo>
                <a:close/>
              </a:path>
              <a:path w="492125" h="543560">
                <a:moveTo>
                  <a:pt x="313182" y="482853"/>
                </a:moveTo>
                <a:lnTo>
                  <a:pt x="283083" y="482853"/>
                </a:lnTo>
                <a:lnTo>
                  <a:pt x="283083" y="543305"/>
                </a:lnTo>
                <a:lnTo>
                  <a:pt x="313182" y="543305"/>
                </a:lnTo>
                <a:lnTo>
                  <a:pt x="313182" y="482853"/>
                </a:lnTo>
                <a:close/>
              </a:path>
              <a:path w="492125" h="543560">
                <a:moveTo>
                  <a:pt x="367792" y="482853"/>
                </a:moveTo>
                <a:lnTo>
                  <a:pt x="337566" y="482853"/>
                </a:lnTo>
                <a:lnTo>
                  <a:pt x="337566" y="543305"/>
                </a:lnTo>
                <a:lnTo>
                  <a:pt x="367792" y="543305"/>
                </a:lnTo>
                <a:lnTo>
                  <a:pt x="367792" y="482853"/>
                </a:lnTo>
                <a:close/>
              </a:path>
              <a:path w="492125" h="543560">
                <a:moveTo>
                  <a:pt x="53721" y="131317"/>
                </a:moveTo>
                <a:lnTo>
                  <a:pt x="0" y="131317"/>
                </a:lnTo>
                <a:lnTo>
                  <a:pt x="0" y="165226"/>
                </a:lnTo>
                <a:lnTo>
                  <a:pt x="53721" y="165226"/>
                </a:lnTo>
                <a:lnTo>
                  <a:pt x="53721" y="131317"/>
                </a:lnTo>
                <a:close/>
              </a:path>
              <a:path w="492125" h="543560">
                <a:moveTo>
                  <a:pt x="53721" y="192658"/>
                </a:moveTo>
                <a:lnTo>
                  <a:pt x="0" y="192658"/>
                </a:lnTo>
                <a:lnTo>
                  <a:pt x="0" y="226440"/>
                </a:lnTo>
                <a:lnTo>
                  <a:pt x="53721" y="226440"/>
                </a:lnTo>
                <a:lnTo>
                  <a:pt x="53721" y="192658"/>
                </a:lnTo>
                <a:close/>
              </a:path>
              <a:path w="492125" h="543560">
                <a:moveTo>
                  <a:pt x="53721" y="254000"/>
                </a:moveTo>
                <a:lnTo>
                  <a:pt x="0" y="254000"/>
                </a:lnTo>
                <a:lnTo>
                  <a:pt x="0" y="287781"/>
                </a:lnTo>
                <a:lnTo>
                  <a:pt x="53721" y="287781"/>
                </a:lnTo>
                <a:lnTo>
                  <a:pt x="53721" y="254000"/>
                </a:lnTo>
                <a:close/>
              </a:path>
              <a:path w="492125" h="543560">
                <a:moveTo>
                  <a:pt x="53721" y="315340"/>
                </a:moveTo>
                <a:lnTo>
                  <a:pt x="0" y="315340"/>
                </a:lnTo>
                <a:lnTo>
                  <a:pt x="0" y="349122"/>
                </a:lnTo>
                <a:lnTo>
                  <a:pt x="53721" y="349122"/>
                </a:lnTo>
                <a:lnTo>
                  <a:pt x="53721" y="315340"/>
                </a:lnTo>
                <a:close/>
              </a:path>
              <a:path w="492125" h="543560">
                <a:moveTo>
                  <a:pt x="53721" y="376554"/>
                </a:moveTo>
                <a:lnTo>
                  <a:pt x="0" y="376554"/>
                </a:lnTo>
                <a:lnTo>
                  <a:pt x="0" y="410463"/>
                </a:lnTo>
                <a:lnTo>
                  <a:pt x="53721" y="410463"/>
                </a:lnTo>
                <a:lnTo>
                  <a:pt x="53721" y="376554"/>
                </a:lnTo>
                <a:close/>
              </a:path>
              <a:path w="492125" h="543560">
                <a:moveTo>
                  <a:pt x="491744" y="131317"/>
                </a:moveTo>
                <a:lnTo>
                  <a:pt x="438023" y="131317"/>
                </a:lnTo>
                <a:lnTo>
                  <a:pt x="438023" y="165226"/>
                </a:lnTo>
                <a:lnTo>
                  <a:pt x="491744" y="165226"/>
                </a:lnTo>
                <a:lnTo>
                  <a:pt x="491744" y="131317"/>
                </a:lnTo>
                <a:close/>
              </a:path>
              <a:path w="492125" h="543560">
                <a:moveTo>
                  <a:pt x="491744" y="192658"/>
                </a:moveTo>
                <a:lnTo>
                  <a:pt x="438023" y="192658"/>
                </a:lnTo>
                <a:lnTo>
                  <a:pt x="438023" y="226440"/>
                </a:lnTo>
                <a:lnTo>
                  <a:pt x="491744" y="226440"/>
                </a:lnTo>
                <a:lnTo>
                  <a:pt x="491744" y="192658"/>
                </a:lnTo>
                <a:close/>
              </a:path>
              <a:path w="492125" h="543560">
                <a:moveTo>
                  <a:pt x="491744" y="254000"/>
                </a:moveTo>
                <a:lnTo>
                  <a:pt x="438023" y="254000"/>
                </a:lnTo>
                <a:lnTo>
                  <a:pt x="438023" y="287781"/>
                </a:lnTo>
                <a:lnTo>
                  <a:pt x="491744" y="287781"/>
                </a:lnTo>
                <a:lnTo>
                  <a:pt x="491744" y="254000"/>
                </a:lnTo>
                <a:close/>
              </a:path>
              <a:path w="492125" h="543560">
                <a:moveTo>
                  <a:pt x="491744" y="315340"/>
                </a:moveTo>
                <a:lnTo>
                  <a:pt x="438023" y="315340"/>
                </a:lnTo>
                <a:lnTo>
                  <a:pt x="438023" y="349122"/>
                </a:lnTo>
                <a:lnTo>
                  <a:pt x="491744" y="349122"/>
                </a:lnTo>
                <a:lnTo>
                  <a:pt x="491744" y="315340"/>
                </a:lnTo>
                <a:close/>
              </a:path>
              <a:path w="492125" h="543560">
                <a:moveTo>
                  <a:pt x="491744" y="376554"/>
                </a:moveTo>
                <a:lnTo>
                  <a:pt x="438023" y="376554"/>
                </a:lnTo>
                <a:lnTo>
                  <a:pt x="438023" y="410463"/>
                </a:lnTo>
                <a:lnTo>
                  <a:pt x="491744" y="410463"/>
                </a:lnTo>
                <a:lnTo>
                  <a:pt x="491744" y="376554"/>
                </a:lnTo>
                <a:close/>
              </a:path>
              <a:path w="492125" h="543560">
                <a:moveTo>
                  <a:pt x="149479" y="0"/>
                </a:moveTo>
                <a:lnTo>
                  <a:pt x="119253" y="0"/>
                </a:lnTo>
                <a:lnTo>
                  <a:pt x="119253" y="60451"/>
                </a:lnTo>
                <a:lnTo>
                  <a:pt x="149479" y="60451"/>
                </a:lnTo>
                <a:lnTo>
                  <a:pt x="149479" y="0"/>
                </a:lnTo>
                <a:close/>
              </a:path>
              <a:path w="492125" h="543560">
                <a:moveTo>
                  <a:pt x="204089" y="0"/>
                </a:moveTo>
                <a:lnTo>
                  <a:pt x="173862" y="0"/>
                </a:lnTo>
                <a:lnTo>
                  <a:pt x="173862" y="60451"/>
                </a:lnTo>
                <a:lnTo>
                  <a:pt x="204089" y="60451"/>
                </a:lnTo>
                <a:lnTo>
                  <a:pt x="204089" y="0"/>
                </a:lnTo>
                <a:close/>
              </a:path>
              <a:path w="492125" h="543560">
                <a:moveTo>
                  <a:pt x="258572" y="0"/>
                </a:moveTo>
                <a:lnTo>
                  <a:pt x="228473" y="0"/>
                </a:lnTo>
                <a:lnTo>
                  <a:pt x="228473" y="60451"/>
                </a:lnTo>
                <a:lnTo>
                  <a:pt x="258572" y="60451"/>
                </a:lnTo>
                <a:lnTo>
                  <a:pt x="258572" y="0"/>
                </a:lnTo>
                <a:close/>
              </a:path>
              <a:path w="492125" h="543560">
                <a:moveTo>
                  <a:pt x="313182" y="0"/>
                </a:moveTo>
                <a:lnTo>
                  <a:pt x="283083" y="0"/>
                </a:lnTo>
                <a:lnTo>
                  <a:pt x="283083" y="60451"/>
                </a:lnTo>
                <a:lnTo>
                  <a:pt x="313182" y="60451"/>
                </a:lnTo>
                <a:lnTo>
                  <a:pt x="3131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54195" y="3560064"/>
            <a:ext cx="1117092" cy="2804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46905" y="3603753"/>
            <a:ext cx="9105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5" dirty="0">
                <a:solidFill>
                  <a:srgbClr val="FFFFFF"/>
                </a:solidFill>
                <a:latin typeface="Calibri"/>
                <a:cs typeface="Calibri"/>
              </a:rPr>
              <a:t>Transmission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218176" y="3560064"/>
            <a:ext cx="569976" cy="28041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56503" y="3560064"/>
            <a:ext cx="268224" cy="280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311902" y="3603753"/>
            <a:ext cx="36322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55821" y="2901695"/>
            <a:ext cx="627887" cy="5593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26508" y="2901695"/>
            <a:ext cx="534924" cy="5593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856480" y="2990722"/>
            <a:ext cx="19621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700" b="1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29528" y="2972943"/>
            <a:ext cx="614426" cy="6971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29528" y="2972942"/>
            <a:ext cx="614680" cy="697230"/>
          </a:xfrm>
          <a:custGeom>
            <a:avLst/>
            <a:gdLst/>
            <a:ahLst/>
            <a:cxnLst/>
            <a:rect l="l" t="t" r="r" b="b"/>
            <a:pathLst>
              <a:path w="614679" h="697229">
                <a:moveTo>
                  <a:pt x="0" y="174244"/>
                </a:moveTo>
                <a:lnTo>
                  <a:pt x="307213" y="174244"/>
                </a:lnTo>
                <a:lnTo>
                  <a:pt x="307213" y="0"/>
                </a:lnTo>
                <a:lnTo>
                  <a:pt x="614426" y="348488"/>
                </a:lnTo>
                <a:lnTo>
                  <a:pt x="307213" y="697103"/>
                </a:lnTo>
                <a:lnTo>
                  <a:pt x="307213" y="522859"/>
                </a:lnTo>
                <a:lnTo>
                  <a:pt x="0" y="522859"/>
                </a:lnTo>
                <a:lnTo>
                  <a:pt x="0" y="174244"/>
                </a:lnTo>
                <a:close/>
              </a:path>
            </a:pathLst>
          </a:custGeom>
          <a:ln w="3175">
            <a:solidFill>
              <a:srgbClr val="79D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403591" y="4113276"/>
            <a:ext cx="562356" cy="499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12379" y="4224528"/>
            <a:ext cx="342900" cy="3840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90103" y="4288535"/>
            <a:ext cx="1755648" cy="3169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14104" y="4288535"/>
            <a:ext cx="268224" cy="316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582280" y="4193413"/>
            <a:ext cx="17500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1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Chips </a:t>
            </a:r>
            <a:r>
              <a:rPr sz="1300" b="1" spc="-5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Huawei</a:t>
            </a:r>
            <a:r>
              <a:rPr sz="130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Calibri"/>
                <a:cs typeface="Calibri"/>
              </a:rPr>
              <a:t>LiteOS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589" y="192661"/>
            <a:ext cx="10762825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5" dirty="0"/>
              <a:t>Huawei </a:t>
            </a:r>
            <a:r>
              <a:rPr spc="-10" dirty="0"/>
              <a:t>LiteOS, </a:t>
            </a:r>
            <a:r>
              <a:rPr spc="-5" dirty="0"/>
              <a:t>Saving </a:t>
            </a:r>
            <a:r>
              <a:rPr spc="-10" dirty="0"/>
              <a:t>Energy </a:t>
            </a:r>
            <a:r>
              <a:rPr spc="-5" dirty="0"/>
              <a:t>For </a:t>
            </a:r>
            <a:r>
              <a:rPr spc="10" dirty="0"/>
              <a:t>Smart</a:t>
            </a:r>
            <a:r>
              <a:rPr spc="5" dirty="0"/>
              <a:t> </a:t>
            </a:r>
            <a:r>
              <a:rPr spc="-5" dirty="0"/>
              <a:t>Lighting</a:t>
            </a:r>
          </a:p>
        </p:txBody>
      </p:sp>
      <p:sp>
        <p:nvSpPr>
          <p:cNvPr id="3" name="object 3"/>
          <p:cNvSpPr/>
          <p:nvPr/>
        </p:nvSpPr>
        <p:spPr>
          <a:xfrm>
            <a:off x="2923032" y="5878067"/>
            <a:ext cx="2029968" cy="111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65197" y="5914110"/>
            <a:ext cx="1945005" cy="0"/>
          </a:xfrm>
          <a:custGeom>
            <a:avLst/>
            <a:gdLst/>
            <a:ahLst/>
            <a:cxnLst/>
            <a:rect l="l" t="t" r="r" b="b"/>
            <a:pathLst>
              <a:path w="1945004">
                <a:moveTo>
                  <a:pt x="0" y="0"/>
                </a:moveTo>
                <a:lnTo>
                  <a:pt x="1944624" y="0"/>
                </a:lnTo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9976" y="2731771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83" y="8197"/>
                </a:lnTo>
                <a:lnTo>
                  <a:pt x="16541" y="27479"/>
                </a:lnTo>
                <a:lnTo>
                  <a:pt x="3472" y="55024"/>
                </a:lnTo>
                <a:lnTo>
                  <a:pt x="0" y="88010"/>
                </a:lnTo>
                <a:lnTo>
                  <a:pt x="7344" y="120443"/>
                </a:lnTo>
                <a:lnTo>
                  <a:pt x="23606" y="146303"/>
                </a:lnTo>
                <a:lnTo>
                  <a:pt x="46416" y="163020"/>
                </a:lnTo>
                <a:lnTo>
                  <a:pt x="73406" y="168020"/>
                </a:lnTo>
                <a:lnTo>
                  <a:pt x="99595" y="159821"/>
                </a:lnTo>
                <a:lnTo>
                  <a:pt x="120237" y="140525"/>
                </a:lnTo>
                <a:lnTo>
                  <a:pt x="133306" y="112942"/>
                </a:lnTo>
                <a:lnTo>
                  <a:pt x="136778" y="79882"/>
                </a:lnTo>
                <a:lnTo>
                  <a:pt x="129434" y="47523"/>
                </a:lnTo>
                <a:lnTo>
                  <a:pt x="113172" y="21701"/>
                </a:lnTo>
                <a:lnTo>
                  <a:pt x="90362" y="4998"/>
                </a:lnTo>
                <a:lnTo>
                  <a:pt x="6337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49976" y="2731771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83" y="8197"/>
                </a:lnTo>
                <a:lnTo>
                  <a:pt x="16541" y="27479"/>
                </a:lnTo>
                <a:lnTo>
                  <a:pt x="3472" y="55024"/>
                </a:lnTo>
                <a:lnTo>
                  <a:pt x="0" y="88010"/>
                </a:lnTo>
                <a:lnTo>
                  <a:pt x="7344" y="120443"/>
                </a:lnTo>
                <a:lnTo>
                  <a:pt x="23606" y="146303"/>
                </a:lnTo>
                <a:lnTo>
                  <a:pt x="46416" y="163020"/>
                </a:lnTo>
                <a:lnTo>
                  <a:pt x="73406" y="168020"/>
                </a:lnTo>
                <a:lnTo>
                  <a:pt x="99595" y="159821"/>
                </a:lnTo>
                <a:lnTo>
                  <a:pt x="120237" y="140525"/>
                </a:lnTo>
                <a:lnTo>
                  <a:pt x="133306" y="112942"/>
                </a:lnTo>
                <a:lnTo>
                  <a:pt x="136778" y="79882"/>
                </a:lnTo>
                <a:lnTo>
                  <a:pt x="129434" y="47523"/>
                </a:lnTo>
                <a:lnTo>
                  <a:pt x="113172" y="21701"/>
                </a:lnTo>
                <a:lnTo>
                  <a:pt x="90362" y="4998"/>
                </a:lnTo>
                <a:lnTo>
                  <a:pt x="6337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6482" y="4384676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246" y="0"/>
                </a:moveTo>
                <a:lnTo>
                  <a:pt x="37058" y="8199"/>
                </a:lnTo>
                <a:lnTo>
                  <a:pt x="16430" y="27495"/>
                </a:lnTo>
                <a:lnTo>
                  <a:pt x="3399" y="55078"/>
                </a:lnTo>
                <a:lnTo>
                  <a:pt x="0" y="88137"/>
                </a:lnTo>
                <a:lnTo>
                  <a:pt x="7270" y="120497"/>
                </a:lnTo>
                <a:lnTo>
                  <a:pt x="23495" y="146319"/>
                </a:lnTo>
                <a:lnTo>
                  <a:pt x="46291" y="163022"/>
                </a:lnTo>
                <a:lnTo>
                  <a:pt x="73279" y="168020"/>
                </a:lnTo>
                <a:lnTo>
                  <a:pt x="99540" y="159821"/>
                </a:lnTo>
                <a:lnTo>
                  <a:pt x="120205" y="140525"/>
                </a:lnTo>
                <a:lnTo>
                  <a:pt x="133250" y="112942"/>
                </a:lnTo>
                <a:lnTo>
                  <a:pt x="136652" y="79882"/>
                </a:lnTo>
                <a:lnTo>
                  <a:pt x="129325" y="47523"/>
                </a:lnTo>
                <a:lnTo>
                  <a:pt x="113093" y="21701"/>
                </a:lnTo>
                <a:lnTo>
                  <a:pt x="90289" y="4998"/>
                </a:lnTo>
                <a:lnTo>
                  <a:pt x="632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6482" y="4384676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246" y="0"/>
                </a:moveTo>
                <a:lnTo>
                  <a:pt x="37058" y="8199"/>
                </a:lnTo>
                <a:lnTo>
                  <a:pt x="16430" y="27495"/>
                </a:lnTo>
                <a:lnTo>
                  <a:pt x="3399" y="55078"/>
                </a:lnTo>
                <a:lnTo>
                  <a:pt x="0" y="88137"/>
                </a:lnTo>
                <a:lnTo>
                  <a:pt x="7270" y="120497"/>
                </a:lnTo>
                <a:lnTo>
                  <a:pt x="23495" y="146319"/>
                </a:lnTo>
                <a:lnTo>
                  <a:pt x="46291" y="163022"/>
                </a:lnTo>
                <a:lnTo>
                  <a:pt x="73279" y="168020"/>
                </a:lnTo>
                <a:lnTo>
                  <a:pt x="99540" y="159821"/>
                </a:lnTo>
                <a:lnTo>
                  <a:pt x="120205" y="140525"/>
                </a:lnTo>
                <a:lnTo>
                  <a:pt x="133250" y="112942"/>
                </a:lnTo>
                <a:lnTo>
                  <a:pt x="136652" y="79882"/>
                </a:lnTo>
                <a:lnTo>
                  <a:pt x="129325" y="47523"/>
                </a:lnTo>
                <a:lnTo>
                  <a:pt x="113093" y="21701"/>
                </a:lnTo>
                <a:lnTo>
                  <a:pt x="90289" y="4998"/>
                </a:lnTo>
                <a:lnTo>
                  <a:pt x="63246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6001" y="4257422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43"/>
                </a:lnTo>
                <a:lnTo>
                  <a:pt x="16494" y="27431"/>
                </a:lnTo>
                <a:lnTo>
                  <a:pt x="3419" y="55006"/>
                </a:lnTo>
                <a:lnTo>
                  <a:pt x="0" y="88010"/>
                </a:lnTo>
                <a:lnTo>
                  <a:pt x="7344" y="120370"/>
                </a:lnTo>
                <a:lnTo>
                  <a:pt x="23606" y="146192"/>
                </a:lnTo>
                <a:lnTo>
                  <a:pt x="46416" y="162895"/>
                </a:lnTo>
                <a:lnTo>
                  <a:pt x="73406" y="167893"/>
                </a:lnTo>
                <a:lnTo>
                  <a:pt x="99595" y="159750"/>
                </a:lnTo>
                <a:lnTo>
                  <a:pt x="120237" y="140461"/>
                </a:lnTo>
                <a:lnTo>
                  <a:pt x="133306" y="112887"/>
                </a:lnTo>
                <a:lnTo>
                  <a:pt x="136778" y="79882"/>
                </a:lnTo>
                <a:lnTo>
                  <a:pt x="129434" y="47523"/>
                </a:lnTo>
                <a:lnTo>
                  <a:pt x="113172" y="21701"/>
                </a:lnTo>
                <a:lnTo>
                  <a:pt x="90362" y="4998"/>
                </a:lnTo>
                <a:lnTo>
                  <a:pt x="6337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6001" y="4257422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43"/>
                </a:lnTo>
                <a:lnTo>
                  <a:pt x="16494" y="27431"/>
                </a:lnTo>
                <a:lnTo>
                  <a:pt x="3419" y="55006"/>
                </a:lnTo>
                <a:lnTo>
                  <a:pt x="0" y="88010"/>
                </a:lnTo>
                <a:lnTo>
                  <a:pt x="7344" y="120370"/>
                </a:lnTo>
                <a:lnTo>
                  <a:pt x="23606" y="146192"/>
                </a:lnTo>
                <a:lnTo>
                  <a:pt x="46416" y="162895"/>
                </a:lnTo>
                <a:lnTo>
                  <a:pt x="73406" y="167893"/>
                </a:lnTo>
                <a:lnTo>
                  <a:pt x="99595" y="159750"/>
                </a:lnTo>
                <a:lnTo>
                  <a:pt x="120237" y="140461"/>
                </a:lnTo>
                <a:lnTo>
                  <a:pt x="133306" y="112887"/>
                </a:lnTo>
                <a:lnTo>
                  <a:pt x="136778" y="79882"/>
                </a:lnTo>
                <a:lnTo>
                  <a:pt x="129434" y="47523"/>
                </a:lnTo>
                <a:lnTo>
                  <a:pt x="113172" y="21701"/>
                </a:lnTo>
                <a:lnTo>
                  <a:pt x="90362" y="4998"/>
                </a:lnTo>
                <a:lnTo>
                  <a:pt x="6337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42026" y="5015230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43"/>
                </a:lnTo>
                <a:lnTo>
                  <a:pt x="16494" y="27432"/>
                </a:lnTo>
                <a:lnTo>
                  <a:pt x="3419" y="55006"/>
                </a:lnTo>
                <a:lnTo>
                  <a:pt x="0" y="88011"/>
                </a:lnTo>
                <a:lnTo>
                  <a:pt x="7326" y="120370"/>
                </a:lnTo>
                <a:lnTo>
                  <a:pt x="23558" y="146192"/>
                </a:lnTo>
                <a:lnTo>
                  <a:pt x="46362" y="162895"/>
                </a:lnTo>
                <a:lnTo>
                  <a:pt x="73406" y="167894"/>
                </a:lnTo>
                <a:lnTo>
                  <a:pt x="99593" y="159750"/>
                </a:lnTo>
                <a:lnTo>
                  <a:pt x="120221" y="140462"/>
                </a:lnTo>
                <a:lnTo>
                  <a:pt x="133252" y="112887"/>
                </a:lnTo>
                <a:lnTo>
                  <a:pt x="136651" y="79883"/>
                </a:lnTo>
                <a:lnTo>
                  <a:pt x="129381" y="47523"/>
                </a:lnTo>
                <a:lnTo>
                  <a:pt x="113157" y="21701"/>
                </a:lnTo>
                <a:lnTo>
                  <a:pt x="90360" y="4998"/>
                </a:lnTo>
                <a:lnTo>
                  <a:pt x="6337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2026" y="5015230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43"/>
                </a:lnTo>
                <a:lnTo>
                  <a:pt x="16494" y="27432"/>
                </a:lnTo>
                <a:lnTo>
                  <a:pt x="3419" y="55006"/>
                </a:lnTo>
                <a:lnTo>
                  <a:pt x="0" y="88011"/>
                </a:lnTo>
                <a:lnTo>
                  <a:pt x="7326" y="120370"/>
                </a:lnTo>
                <a:lnTo>
                  <a:pt x="23558" y="146192"/>
                </a:lnTo>
                <a:lnTo>
                  <a:pt x="46362" y="162895"/>
                </a:lnTo>
                <a:lnTo>
                  <a:pt x="73406" y="167894"/>
                </a:lnTo>
                <a:lnTo>
                  <a:pt x="99593" y="159750"/>
                </a:lnTo>
                <a:lnTo>
                  <a:pt x="120221" y="140462"/>
                </a:lnTo>
                <a:lnTo>
                  <a:pt x="133252" y="112887"/>
                </a:lnTo>
                <a:lnTo>
                  <a:pt x="136651" y="79883"/>
                </a:lnTo>
                <a:lnTo>
                  <a:pt x="129381" y="47523"/>
                </a:lnTo>
                <a:lnTo>
                  <a:pt x="113157" y="21701"/>
                </a:lnTo>
                <a:lnTo>
                  <a:pt x="90360" y="4998"/>
                </a:lnTo>
                <a:lnTo>
                  <a:pt x="6337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9131" y="3220339"/>
            <a:ext cx="1017269" cy="279400"/>
          </a:xfrm>
          <a:custGeom>
            <a:avLst/>
            <a:gdLst/>
            <a:ahLst/>
            <a:cxnLst/>
            <a:rect l="l" t="t" r="r" b="b"/>
            <a:pathLst>
              <a:path w="1017270" h="279400">
                <a:moveTo>
                  <a:pt x="1017269" y="0"/>
                </a:moveTo>
                <a:lnTo>
                  <a:pt x="0" y="279146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3053" y="2821177"/>
            <a:ext cx="527050" cy="388620"/>
          </a:xfrm>
          <a:custGeom>
            <a:avLst/>
            <a:gdLst/>
            <a:ahLst/>
            <a:cxnLst/>
            <a:rect l="l" t="t" r="r" b="b"/>
            <a:pathLst>
              <a:path w="527050" h="388619">
                <a:moveTo>
                  <a:pt x="526923" y="0"/>
                </a:moveTo>
                <a:lnTo>
                  <a:pt x="0" y="388366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9131" y="3499485"/>
            <a:ext cx="675005" cy="913765"/>
          </a:xfrm>
          <a:custGeom>
            <a:avLst/>
            <a:gdLst/>
            <a:ahLst/>
            <a:cxnLst/>
            <a:rect l="l" t="t" r="r" b="b"/>
            <a:pathLst>
              <a:path w="675005" h="913764">
                <a:moveTo>
                  <a:pt x="674624" y="913638"/>
                </a:moveTo>
                <a:lnTo>
                  <a:pt x="0" y="0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0402" y="3298953"/>
            <a:ext cx="318135" cy="1106805"/>
          </a:xfrm>
          <a:custGeom>
            <a:avLst/>
            <a:gdLst/>
            <a:ahLst/>
            <a:cxnLst/>
            <a:rect l="l" t="t" r="r" b="b"/>
            <a:pathLst>
              <a:path w="318135" h="1106804">
                <a:moveTo>
                  <a:pt x="0" y="1106551"/>
                </a:moveTo>
                <a:lnTo>
                  <a:pt x="318135" y="0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0401" y="4346829"/>
            <a:ext cx="855980" cy="59055"/>
          </a:xfrm>
          <a:custGeom>
            <a:avLst/>
            <a:gdLst/>
            <a:ahLst/>
            <a:cxnLst/>
            <a:rect l="l" t="t" r="r" b="b"/>
            <a:pathLst>
              <a:path w="855979" h="59054">
                <a:moveTo>
                  <a:pt x="855599" y="0"/>
                </a:moveTo>
                <a:lnTo>
                  <a:pt x="0" y="58674"/>
                </a:lnTo>
              </a:path>
            </a:pathLst>
          </a:custGeom>
          <a:ln w="12699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8536" y="3298953"/>
            <a:ext cx="554990" cy="987425"/>
          </a:xfrm>
          <a:custGeom>
            <a:avLst/>
            <a:gdLst/>
            <a:ahLst/>
            <a:cxnLst/>
            <a:rect l="l" t="t" r="r" b="b"/>
            <a:pathLst>
              <a:path w="554989" h="987425">
                <a:moveTo>
                  <a:pt x="0" y="0"/>
                </a:moveTo>
                <a:lnTo>
                  <a:pt x="554863" y="986917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0401" y="4405504"/>
            <a:ext cx="819150" cy="638175"/>
          </a:xfrm>
          <a:custGeom>
            <a:avLst/>
            <a:gdLst/>
            <a:ahLst/>
            <a:cxnLst/>
            <a:rect l="l" t="t" r="r" b="b"/>
            <a:pathLst>
              <a:path w="819150" h="638175">
                <a:moveTo>
                  <a:pt x="0" y="0"/>
                </a:moveTo>
                <a:lnTo>
                  <a:pt x="819023" y="638175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6669" y="4425316"/>
            <a:ext cx="61594" cy="589915"/>
          </a:xfrm>
          <a:custGeom>
            <a:avLst/>
            <a:gdLst/>
            <a:ahLst/>
            <a:cxnLst/>
            <a:rect l="l" t="t" r="r" b="b"/>
            <a:pathLst>
              <a:path w="61595" h="589914">
                <a:moveTo>
                  <a:pt x="0" y="589915"/>
                </a:moveTo>
                <a:lnTo>
                  <a:pt x="61467" y="0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78679" y="3790950"/>
            <a:ext cx="414655" cy="1303020"/>
          </a:xfrm>
          <a:custGeom>
            <a:avLst/>
            <a:gdLst/>
            <a:ahLst/>
            <a:cxnLst/>
            <a:rect l="l" t="t" r="r" b="b"/>
            <a:pathLst>
              <a:path w="414654" h="1303020">
                <a:moveTo>
                  <a:pt x="0" y="1302766"/>
                </a:moveTo>
                <a:lnTo>
                  <a:pt x="414655" y="0"/>
                </a:lnTo>
              </a:path>
            </a:pathLst>
          </a:custGeom>
          <a:ln w="12699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0402" y="3740785"/>
            <a:ext cx="1233805" cy="664845"/>
          </a:xfrm>
          <a:custGeom>
            <a:avLst/>
            <a:gdLst/>
            <a:ahLst/>
            <a:cxnLst/>
            <a:rect l="l" t="t" r="r" b="b"/>
            <a:pathLst>
              <a:path w="1233804" h="664845">
                <a:moveTo>
                  <a:pt x="0" y="664717"/>
                </a:moveTo>
                <a:lnTo>
                  <a:pt x="1233551" y="0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5674" y="5412104"/>
            <a:ext cx="233679" cy="502284"/>
          </a:xfrm>
          <a:custGeom>
            <a:avLst/>
            <a:gdLst/>
            <a:ahLst/>
            <a:cxnLst/>
            <a:rect l="l" t="t" r="r" b="b"/>
            <a:pathLst>
              <a:path w="233680" h="502285">
                <a:moveTo>
                  <a:pt x="158622" y="0"/>
                </a:moveTo>
                <a:lnTo>
                  <a:pt x="74549" y="0"/>
                </a:lnTo>
                <a:lnTo>
                  <a:pt x="45541" y="5861"/>
                </a:lnTo>
                <a:lnTo>
                  <a:pt x="21844" y="21844"/>
                </a:lnTo>
                <a:lnTo>
                  <a:pt x="5861" y="45541"/>
                </a:lnTo>
                <a:lnTo>
                  <a:pt x="0" y="74549"/>
                </a:lnTo>
                <a:lnTo>
                  <a:pt x="0" y="502005"/>
                </a:lnTo>
                <a:lnTo>
                  <a:pt x="233299" y="502005"/>
                </a:lnTo>
                <a:lnTo>
                  <a:pt x="233299" y="74549"/>
                </a:lnTo>
                <a:lnTo>
                  <a:pt x="227435" y="45541"/>
                </a:lnTo>
                <a:lnTo>
                  <a:pt x="211439" y="21844"/>
                </a:lnTo>
                <a:lnTo>
                  <a:pt x="187704" y="5861"/>
                </a:lnTo>
                <a:lnTo>
                  <a:pt x="1586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33394" y="3813428"/>
            <a:ext cx="470534" cy="271780"/>
          </a:xfrm>
          <a:custGeom>
            <a:avLst/>
            <a:gdLst/>
            <a:ahLst/>
            <a:cxnLst/>
            <a:rect l="l" t="t" r="r" b="b"/>
            <a:pathLst>
              <a:path w="470535" h="271779">
                <a:moveTo>
                  <a:pt x="424942" y="0"/>
                </a:moveTo>
                <a:lnTo>
                  <a:pt x="45212" y="0"/>
                </a:lnTo>
                <a:lnTo>
                  <a:pt x="27592" y="3563"/>
                </a:lnTo>
                <a:lnTo>
                  <a:pt x="13223" y="13271"/>
                </a:lnTo>
                <a:lnTo>
                  <a:pt x="3546" y="27646"/>
                </a:lnTo>
                <a:lnTo>
                  <a:pt x="0" y="45212"/>
                </a:lnTo>
                <a:lnTo>
                  <a:pt x="0" y="271399"/>
                </a:lnTo>
                <a:lnTo>
                  <a:pt x="470154" y="271399"/>
                </a:lnTo>
                <a:lnTo>
                  <a:pt x="470154" y="45212"/>
                </a:lnTo>
                <a:lnTo>
                  <a:pt x="466607" y="27646"/>
                </a:lnTo>
                <a:lnTo>
                  <a:pt x="456930" y="13271"/>
                </a:lnTo>
                <a:lnTo>
                  <a:pt x="442561" y="3563"/>
                </a:lnTo>
                <a:lnTo>
                  <a:pt x="42494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6583" y="3753289"/>
            <a:ext cx="236220" cy="86360"/>
          </a:xfrm>
          <a:custGeom>
            <a:avLst/>
            <a:gdLst/>
            <a:ahLst/>
            <a:cxnLst/>
            <a:rect l="l" t="t" r="r" b="b"/>
            <a:pathLst>
              <a:path w="236219" h="86360">
                <a:moveTo>
                  <a:pt x="0" y="85920"/>
                </a:moveTo>
                <a:lnTo>
                  <a:pt x="235775" y="85920"/>
                </a:lnTo>
                <a:lnTo>
                  <a:pt x="235775" y="0"/>
                </a:lnTo>
                <a:lnTo>
                  <a:pt x="0" y="0"/>
                </a:lnTo>
                <a:lnTo>
                  <a:pt x="0" y="859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60776" y="3603879"/>
            <a:ext cx="227329" cy="200025"/>
          </a:xfrm>
          <a:custGeom>
            <a:avLst/>
            <a:gdLst/>
            <a:ahLst/>
            <a:cxnLst/>
            <a:rect l="l" t="t" r="r" b="b"/>
            <a:pathLst>
              <a:path w="227330" h="200025">
                <a:moveTo>
                  <a:pt x="177419" y="0"/>
                </a:moveTo>
                <a:lnTo>
                  <a:pt x="49911" y="0"/>
                </a:lnTo>
                <a:lnTo>
                  <a:pt x="0" y="199771"/>
                </a:lnTo>
                <a:lnTo>
                  <a:pt x="227330" y="199771"/>
                </a:lnTo>
                <a:lnTo>
                  <a:pt x="17741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8372" y="3528315"/>
            <a:ext cx="72390" cy="75565"/>
          </a:xfrm>
          <a:custGeom>
            <a:avLst/>
            <a:gdLst/>
            <a:ahLst/>
            <a:cxnLst/>
            <a:rect l="l" t="t" r="r" b="b"/>
            <a:pathLst>
              <a:path w="72389" h="75564">
                <a:moveTo>
                  <a:pt x="36067" y="0"/>
                </a:moveTo>
                <a:lnTo>
                  <a:pt x="22020" y="2966"/>
                </a:lnTo>
                <a:lnTo>
                  <a:pt x="10556" y="11064"/>
                </a:lnTo>
                <a:lnTo>
                  <a:pt x="2831" y="23092"/>
                </a:lnTo>
                <a:lnTo>
                  <a:pt x="0" y="37846"/>
                </a:lnTo>
                <a:lnTo>
                  <a:pt x="2831" y="52526"/>
                </a:lnTo>
                <a:lnTo>
                  <a:pt x="10556" y="64516"/>
                </a:lnTo>
                <a:lnTo>
                  <a:pt x="22020" y="72600"/>
                </a:lnTo>
                <a:lnTo>
                  <a:pt x="36067" y="75564"/>
                </a:lnTo>
                <a:lnTo>
                  <a:pt x="50115" y="72600"/>
                </a:lnTo>
                <a:lnTo>
                  <a:pt x="61579" y="64515"/>
                </a:lnTo>
                <a:lnTo>
                  <a:pt x="69304" y="52526"/>
                </a:lnTo>
                <a:lnTo>
                  <a:pt x="72135" y="37846"/>
                </a:lnTo>
                <a:lnTo>
                  <a:pt x="69304" y="23092"/>
                </a:lnTo>
                <a:lnTo>
                  <a:pt x="61579" y="11064"/>
                </a:lnTo>
                <a:lnTo>
                  <a:pt x="50115" y="2966"/>
                </a:lnTo>
                <a:lnTo>
                  <a:pt x="3606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06242" y="3528315"/>
            <a:ext cx="136525" cy="75565"/>
          </a:xfrm>
          <a:custGeom>
            <a:avLst/>
            <a:gdLst/>
            <a:ahLst/>
            <a:cxnLst/>
            <a:rect l="l" t="t" r="r" b="b"/>
            <a:pathLst>
              <a:path w="136525" h="75564">
                <a:moveTo>
                  <a:pt x="68198" y="0"/>
                </a:moveTo>
                <a:lnTo>
                  <a:pt x="0" y="75564"/>
                </a:lnTo>
                <a:lnTo>
                  <a:pt x="136397" y="75564"/>
                </a:lnTo>
                <a:lnTo>
                  <a:pt x="681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17926" y="3598350"/>
            <a:ext cx="110489" cy="84455"/>
          </a:xfrm>
          <a:custGeom>
            <a:avLst/>
            <a:gdLst/>
            <a:ahLst/>
            <a:cxnLst/>
            <a:rect l="l" t="t" r="r" b="b"/>
            <a:pathLst>
              <a:path w="110489" h="84454">
                <a:moveTo>
                  <a:pt x="0" y="84269"/>
                </a:moveTo>
                <a:lnTo>
                  <a:pt x="110495" y="84269"/>
                </a:lnTo>
                <a:lnTo>
                  <a:pt x="110495" y="0"/>
                </a:lnTo>
                <a:lnTo>
                  <a:pt x="0" y="0"/>
                </a:lnTo>
                <a:lnTo>
                  <a:pt x="0" y="84269"/>
                </a:lnTo>
                <a:close/>
              </a:path>
            </a:pathLst>
          </a:custGeom>
          <a:solidFill>
            <a:srgbClr val="1D2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6066" y="3983735"/>
            <a:ext cx="384810" cy="85090"/>
          </a:xfrm>
          <a:custGeom>
            <a:avLst/>
            <a:gdLst/>
            <a:ahLst/>
            <a:cxnLst/>
            <a:rect l="l" t="t" r="r" b="b"/>
            <a:pathLst>
              <a:path w="384810" h="85089">
                <a:moveTo>
                  <a:pt x="378586" y="0"/>
                </a:moveTo>
                <a:lnTo>
                  <a:pt x="6222" y="0"/>
                </a:lnTo>
                <a:lnTo>
                  <a:pt x="0" y="6222"/>
                </a:lnTo>
                <a:lnTo>
                  <a:pt x="0" y="84581"/>
                </a:lnTo>
                <a:lnTo>
                  <a:pt x="384809" y="84581"/>
                </a:lnTo>
                <a:lnTo>
                  <a:pt x="384809" y="6222"/>
                </a:lnTo>
                <a:lnTo>
                  <a:pt x="37858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83966" y="3903979"/>
            <a:ext cx="249554" cy="1511300"/>
          </a:xfrm>
          <a:custGeom>
            <a:avLst/>
            <a:gdLst/>
            <a:ahLst/>
            <a:cxnLst/>
            <a:rect l="l" t="t" r="r" b="b"/>
            <a:pathLst>
              <a:path w="249555" h="1511300">
                <a:moveTo>
                  <a:pt x="249427" y="0"/>
                </a:moveTo>
                <a:lnTo>
                  <a:pt x="158622" y="0"/>
                </a:lnTo>
                <a:lnTo>
                  <a:pt x="108476" y="8084"/>
                </a:lnTo>
                <a:lnTo>
                  <a:pt x="64931" y="30597"/>
                </a:lnTo>
                <a:lnTo>
                  <a:pt x="30597" y="64931"/>
                </a:lnTo>
                <a:lnTo>
                  <a:pt x="8084" y="108476"/>
                </a:lnTo>
                <a:lnTo>
                  <a:pt x="0" y="158623"/>
                </a:lnTo>
                <a:lnTo>
                  <a:pt x="0" y="1511300"/>
                </a:lnTo>
                <a:lnTo>
                  <a:pt x="99948" y="1511300"/>
                </a:lnTo>
                <a:lnTo>
                  <a:pt x="99948" y="158623"/>
                </a:lnTo>
                <a:lnTo>
                  <a:pt x="104562" y="135792"/>
                </a:lnTo>
                <a:lnTo>
                  <a:pt x="117141" y="117141"/>
                </a:lnTo>
                <a:lnTo>
                  <a:pt x="135792" y="104562"/>
                </a:lnTo>
                <a:lnTo>
                  <a:pt x="158622" y="99949"/>
                </a:lnTo>
                <a:lnTo>
                  <a:pt x="249427" y="99949"/>
                </a:lnTo>
                <a:lnTo>
                  <a:pt x="249427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2479" y="3410330"/>
            <a:ext cx="137160" cy="189230"/>
          </a:xfrm>
          <a:custGeom>
            <a:avLst/>
            <a:gdLst/>
            <a:ahLst/>
            <a:cxnLst/>
            <a:rect l="l" t="t" r="r" b="b"/>
            <a:pathLst>
              <a:path w="137160" h="189229">
                <a:moveTo>
                  <a:pt x="62737" y="0"/>
                </a:moveTo>
                <a:lnTo>
                  <a:pt x="36522" y="9024"/>
                </a:lnTo>
                <a:lnTo>
                  <a:pt x="15986" y="30575"/>
                </a:lnTo>
                <a:lnTo>
                  <a:pt x="3141" y="61507"/>
                </a:lnTo>
                <a:lnTo>
                  <a:pt x="0" y="98679"/>
                </a:lnTo>
                <a:lnTo>
                  <a:pt x="7530" y="135149"/>
                </a:lnTo>
                <a:lnTo>
                  <a:pt x="23955" y="164322"/>
                </a:lnTo>
                <a:lnTo>
                  <a:pt x="46880" y="183278"/>
                </a:lnTo>
                <a:lnTo>
                  <a:pt x="73913" y="189103"/>
                </a:lnTo>
                <a:lnTo>
                  <a:pt x="100129" y="180131"/>
                </a:lnTo>
                <a:lnTo>
                  <a:pt x="120665" y="158575"/>
                </a:lnTo>
                <a:lnTo>
                  <a:pt x="133510" y="127613"/>
                </a:lnTo>
                <a:lnTo>
                  <a:pt x="136651" y="90424"/>
                </a:lnTo>
                <a:lnTo>
                  <a:pt x="129121" y="53953"/>
                </a:lnTo>
                <a:lnTo>
                  <a:pt x="112696" y="24780"/>
                </a:lnTo>
                <a:lnTo>
                  <a:pt x="89771" y="5824"/>
                </a:lnTo>
                <a:lnTo>
                  <a:pt x="6273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32479" y="3410330"/>
            <a:ext cx="137160" cy="189230"/>
          </a:xfrm>
          <a:custGeom>
            <a:avLst/>
            <a:gdLst/>
            <a:ahLst/>
            <a:cxnLst/>
            <a:rect l="l" t="t" r="r" b="b"/>
            <a:pathLst>
              <a:path w="137160" h="189229">
                <a:moveTo>
                  <a:pt x="62737" y="0"/>
                </a:moveTo>
                <a:lnTo>
                  <a:pt x="36522" y="9024"/>
                </a:lnTo>
                <a:lnTo>
                  <a:pt x="15986" y="30575"/>
                </a:lnTo>
                <a:lnTo>
                  <a:pt x="3141" y="61507"/>
                </a:lnTo>
                <a:lnTo>
                  <a:pt x="0" y="98679"/>
                </a:lnTo>
                <a:lnTo>
                  <a:pt x="7530" y="135149"/>
                </a:lnTo>
                <a:lnTo>
                  <a:pt x="23955" y="164322"/>
                </a:lnTo>
                <a:lnTo>
                  <a:pt x="46880" y="183278"/>
                </a:lnTo>
                <a:lnTo>
                  <a:pt x="73913" y="189103"/>
                </a:lnTo>
                <a:lnTo>
                  <a:pt x="100129" y="180131"/>
                </a:lnTo>
                <a:lnTo>
                  <a:pt x="120665" y="158575"/>
                </a:lnTo>
                <a:lnTo>
                  <a:pt x="133510" y="127613"/>
                </a:lnTo>
                <a:lnTo>
                  <a:pt x="136651" y="90424"/>
                </a:lnTo>
                <a:lnTo>
                  <a:pt x="129121" y="53953"/>
                </a:lnTo>
                <a:lnTo>
                  <a:pt x="112696" y="24780"/>
                </a:lnTo>
                <a:lnTo>
                  <a:pt x="89771" y="5824"/>
                </a:lnTo>
                <a:lnTo>
                  <a:pt x="62737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69054" y="5628665"/>
            <a:ext cx="119380" cy="285750"/>
          </a:xfrm>
          <a:custGeom>
            <a:avLst/>
            <a:gdLst/>
            <a:ahLst/>
            <a:cxnLst/>
            <a:rect l="l" t="t" r="r" b="b"/>
            <a:pathLst>
              <a:path w="119380" h="285750">
                <a:moveTo>
                  <a:pt x="81152" y="0"/>
                </a:moveTo>
                <a:lnTo>
                  <a:pt x="38226" y="0"/>
                </a:lnTo>
                <a:lnTo>
                  <a:pt x="23306" y="3004"/>
                </a:lnTo>
                <a:lnTo>
                  <a:pt x="11160" y="11198"/>
                </a:lnTo>
                <a:lnTo>
                  <a:pt x="2990" y="23349"/>
                </a:lnTo>
                <a:lnTo>
                  <a:pt x="0" y="38227"/>
                </a:lnTo>
                <a:lnTo>
                  <a:pt x="0" y="285445"/>
                </a:lnTo>
                <a:lnTo>
                  <a:pt x="119379" y="285445"/>
                </a:lnTo>
                <a:lnTo>
                  <a:pt x="119379" y="38227"/>
                </a:lnTo>
                <a:lnTo>
                  <a:pt x="116371" y="23349"/>
                </a:lnTo>
                <a:lnTo>
                  <a:pt x="108172" y="11198"/>
                </a:lnTo>
                <a:lnTo>
                  <a:pt x="96019" y="3004"/>
                </a:lnTo>
                <a:lnTo>
                  <a:pt x="8115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26534" y="4719829"/>
            <a:ext cx="240665" cy="154305"/>
          </a:xfrm>
          <a:custGeom>
            <a:avLst/>
            <a:gdLst/>
            <a:ahLst/>
            <a:cxnLst/>
            <a:rect l="l" t="t" r="r" b="b"/>
            <a:pathLst>
              <a:path w="240664" h="154304">
                <a:moveTo>
                  <a:pt x="215011" y="0"/>
                </a:moveTo>
                <a:lnTo>
                  <a:pt x="25654" y="0"/>
                </a:lnTo>
                <a:lnTo>
                  <a:pt x="15698" y="2008"/>
                </a:lnTo>
                <a:lnTo>
                  <a:pt x="7540" y="7493"/>
                </a:lnTo>
                <a:lnTo>
                  <a:pt x="2026" y="15644"/>
                </a:lnTo>
                <a:lnTo>
                  <a:pt x="0" y="25654"/>
                </a:lnTo>
                <a:lnTo>
                  <a:pt x="0" y="154305"/>
                </a:lnTo>
                <a:lnTo>
                  <a:pt x="240665" y="154305"/>
                </a:lnTo>
                <a:lnTo>
                  <a:pt x="240665" y="25654"/>
                </a:lnTo>
                <a:lnTo>
                  <a:pt x="238638" y="15644"/>
                </a:lnTo>
                <a:lnTo>
                  <a:pt x="233124" y="7493"/>
                </a:lnTo>
                <a:lnTo>
                  <a:pt x="224966" y="2008"/>
                </a:lnTo>
                <a:lnTo>
                  <a:pt x="215011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89527" y="4710008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5">
                <a:moveTo>
                  <a:pt x="0" y="0"/>
                </a:moveTo>
                <a:lnTo>
                  <a:pt x="120681" y="0"/>
                </a:lnTo>
              </a:path>
            </a:pathLst>
          </a:custGeom>
          <a:ln w="488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1812" y="4600702"/>
            <a:ext cx="116839" cy="113664"/>
          </a:xfrm>
          <a:custGeom>
            <a:avLst/>
            <a:gdLst/>
            <a:ahLst/>
            <a:cxnLst/>
            <a:rect l="l" t="t" r="r" b="b"/>
            <a:pathLst>
              <a:path w="116839" h="113664">
                <a:moveTo>
                  <a:pt x="87883" y="0"/>
                </a:moveTo>
                <a:lnTo>
                  <a:pt x="28320" y="0"/>
                </a:lnTo>
                <a:lnTo>
                  <a:pt x="0" y="113537"/>
                </a:lnTo>
                <a:lnTo>
                  <a:pt x="116331" y="113537"/>
                </a:lnTo>
                <a:lnTo>
                  <a:pt x="8788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31436" y="4557648"/>
            <a:ext cx="37465" cy="43180"/>
          </a:xfrm>
          <a:custGeom>
            <a:avLst/>
            <a:gdLst/>
            <a:ahLst/>
            <a:cxnLst/>
            <a:rect l="l" t="t" r="r" b="b"/>
            <a:pathLst>
              <a:path w="37464" h="43179">
                <a:moveTo>
                  <a:pt x="18541" y="0"/>
                </a:moveTo>
                <a:lnTo>
                  <a:pt x="11304" y="1694"/>
                </a:lnTo>
                <a:lnTo>
                  <a:pt x="5413" y="6318"/>
                </a:lnTo>
                <a:lnTo>
                  <a:pt x="1450" y="13180"/>
                </a:lnTo>
                <a:lnTo>
                  <a:pt x="0" y="21589"/>
                </a:lnTo>
                <a:lnTo>
                  <a:pt x="1450" y="29926"/>
                </a:lnTo>
                <a:lnTo>
                  <a:pt x="5413" y="36750"/>
                </a:lnTo>
                <a:lnTo>
                  <a:pt x="11304" y="41360"/>
                </a:lnTo>
                <a:lnTo>
                  <a:pt x="18541" y="43052"/>
                </a:lnTo>
                <a:lnTo>
                  <a:pt x="25705" y="41360"/>
                </a:lnTo>
                <a:lnTo>
                  <a:pt x="31559" y="36750"/>
                </a:lnTo>
                <a:lnTo>
                  <a:pt x="35508" y="29926"/>
                </a:lnTo>
                <a:lnTo>
                  <a:pt x="36956" y="21589"/>
                </a:lnTo>
                <a:lnTo>
                  <a:pt x="35508" y="13180"/>
                </a:lnTo>
                <a:lnTo>
                  <a:pt x="31559" y="6318"/>
                </a:lnTo>
                <a:lnTo>
                  <a:pt x="25705" y="1694"/>
                </a:lnTo>
                <a:lnTo>
                  <a:pt x="1854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15052" y="4557648"/>
            <a:ext cx="69850" cy="43180"/>
          </a:xfrm>
          <a:custGeom>
            <a:avLst/>
            <a:gdLst/>
            <a:ahLst/>
            <a:cxnLst/>
            <a:rect l="l" t="t" r="r" b="b"/>
            <a:pathLst>
              <a:path w="69850" h="43179">
                <a:moveTo>
                  <a:pt x="34925" y="0"/>
                </a:moveTo>
                <a:lnTo>
                  <a:pt x="0" y="43052"/>
                </a:lnTo>
                <a:lnTo>
                  <a:pt x="69723" y="43052"/>
                </a:lnTo>
                <a:lnTo>
                  <a:pt x="349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21022" y="4621451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>
                <a:moveTo>
                  <a:pt x="0" y="0"/>
                </a:moveTo>
                <a:lnTo>
                  <a:pt x="56555" y="0"/>
                </a:lnTo>
              </a:path>
            </a:pathLst>
          </a:custGeom>
          <a:ln w="47909">
            <a:solidFill>
              <a:srgbClr val="1D2E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48378" y="4816602"/>
            <a:ext cx="197485" cy="48260"/>
          </a:xfrm>
          <a:custGeom>
            <a:avLst/>
            <a:gdLst/>
            <a:ahLst/>
            <a:cxnLst/>
            <a:rect l="l" t="t" r="r" b="b"/>
            <a:pathLst>
              <a:path w="197485" h="48260">
                <a:moveTo>
                  <a:pt x="193421" y="0"/>
                </a:moveTo>
                <a:lnTo>
                  <a:pt x="3556" y="0"/>
                </a:lnTo>
                <a:lnTo>
                  <a:pt x="0" y="3556"/>
                </a:lnTo>
                <a:lnTo>
                  <a:pt x="0" y="48133"/>
                </a:lnTo>
                <a:lnTo>
                  <a:pt x="196977" y="48133"/>
                </a:lnTo>
                <a:lnTo>
                  <a:pt x="196977" y="3556"/>
                </a:lnTo>
                <a:lnTo>
                  <a:pt x="193421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98899" y="4771263"/>
            <a:ext cx="127635" cy="859790"/>
          </a:xfrm>
          <a:custGeom>
            <a:avLst/>
            <a:gdLst/>
            <a:ahLst/>
            <a:cxnLst/>
            <a:rect l="l" t="t" r="r" b="b"/>
            <a:pathLst>
              <a:path w="127635" h="859789">
                <a:moveTo>
                  <a:pt x="127634" y="0"/>
                </a:moveTo>
                <a:lnTo>
                  <a:pt x="81152" y="0"/>
                </a:lnTo>
                <a:lnTo>
                  <a:pt x="49559" y="6375"/>
                </a:lnTo>
                <a:lnTo>
                  <a:pt x="23764" y="23764"/>
                </a:lnTo>
                <a:lnTo>
                  <a:pt x="6375" y="49559"/>
                </a:lnTo>
                <a:lnTo>
                  <a:pt x="0" y="81153"/>
                </a:lnTo>
                <a:lnTo>
                  <a:pt x="0" y="859205"/>
                </a:lnTo>
                <a:lnTo>
                  <a:pt x="51181" y="859205"/>
                </a:lnTo>
                <a:lnTo>
                  <a:pt x="51181" y="81153"/>
                </a:lnTo>
                <a:lnTo>
                  <a:pt x="53524" y="69504"/>
                </a:lnTo>
                <a:lnTo>
                  <a:pt x="59928" y="59975"/>
                </a:lnTo>
                <a:lnTo>
                  <a:pt x="69451" y="53542"/>
                </a:lnTo>
                <a:lnTo>
                  <a:pt x="81152" y="51181"/>
                </a:lnTo>
                <a:lnTo>
                  <a:pt x="127634" y="51181"/>
                </a:lnTo>
                <a:lnTo>
                  <a:pt x="12763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73953" y="3651378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99"/>
                </a:lnTo>
                <a:lnTo>
                  <a:pt x="16494" y="27495"/>
                </a:lnTo>
                <a:lnTo>
                  <a:pt x="3419" y="55078"/>
                </a:lnTo>
                <a:lnTo>
                  <a:pt x="0" y="88137"/>
                </a:lnTo>
                <a:lnTo>
                  <a:pt x="7326" y="120497"/>
                </a:lnTo>
                <a:lnTo>
                  <a:pt x="23558" y="146319"/>
                </a:lnTo>
                <a:lnTo>
                  <a:pt x="46362" y="163022"/>
                </a:lnTo>
                <a:lnTo>
                  <a:pt x="73406" y="168021"/>
                </a:lnTo>
                <a:lnTo>
                  <a:pt x="99595" y="159823"/>
                </a:lnTo>
                <a:lnTo>
                  <a:pt x="120237" y="140541"/>
                </a:lnTo>
                <a:lnTo>
                  <a:pt x="133306" y="112996"/>
                </a:lnTo>
                <a:lnTo>
                  <a:pt x="136779" y="80010"/>
                </a:lnTo>
                <a:lnTo>
                  <a:pt x="129434" y="47595"/>
                </a:lnTo>
                <a:lnTo>
                  <a:pt x="113172" y="21764"/>
                </a:lnTo>
                <a:lnTo>
                  <a:pt x="90362" y="5054"/>
                </a:lnTo>
                <a:lnTo>
                  <a:pt x="6337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3953" y="3651378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65" y="8199"/>
                </a:lnTo>
                <a:lnTo>
                  <a:pt x="16494" y="27495"/>
                </a:lnTo>
                <a:lnTo>
                  <a:pt x="3419" y="55078"/>
                </a:lnTo>
                <a:lnTo>
                  <a:pt x="0" y="88137"/>
                </a:lnTo>
                <a:lnTo>
                  <a:pt x="7326" y="120497"/>
                </a:lnTo>
                <a:lnTo>
                  <a:pt x="23558" y="146319"/>
                </a:lnTo>
                <a:lnTo>
                  <a:pt x="46362" y="163022"/>
                </a:lnTo>
                <a:lnTo>
                  <a:pt x="73406" y="168021"/>
                </a:lnTo>
                <a:lnTo>
                  <a:pt x="99595" y="159823"/>
                </a:lnTo>
                <a:lnTo>
                  <a:pt x="120237" y="140541"/>
                </a:lnTo>
                <a:lnTo>
                  <a:pt x="133306" y="112996"/>
                </a:lnTo>
                <a:lnTo>
                  <a:pt x="136779" y="80010"/>
                </a:lnTo>
                <a:lnTo>
                  <a:pt x="129434" y="47595"/>
                </a:lnTo>
                <a:lnTo>
                  <a:pt x="113172" y="21764"/>
                </a:lnTo>
                <a:lnTo>
                  <a:pt x="90362" y="5054"/>
                </a:lnTo>
                <a:lnTo>
                  <a:pt x="6337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10046" y="3740785"/>
            <a:ext cx="264160" cy="537845"/>
          </a:xfrm>
          <a:custGeom>
            <a:avLst/>
            <a:gdLst/>
            <a:ahLst/>
            <a:cxnLst/>
            <a:rect l="l" t="t" r="r" b="b"/>
            <a:pathLst>
              <a:path w="264160" h="537845">
                <a:moveTo>
                  <a:pt x="263905" y="0"/>
                </a:moveTo>
                <a:lnTo>
                  <a:pt x="0" y="537337"/>
                </a:lnTo>
              </a:path>
            </a:pathLst>
          </a:custGeom>
          <a:ln w="12699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22112" y="2899792"/>
            <a:ext cx="252095" cy="841375"/>
          </a:xfrm>
          <a:custGeom>
            <a:avLst/>
            <a:gdLst/>
            <a:ahLst/>
            <a:cxnLst/>
            <a:rect l="l" t="t" r="r" b="b"/>
            <a:pathLst>
              <a:path w="252095" h="841375">
                <a:moveTo>
                  <a:pt x="0" y="0"/>
                </a:moveTo>
                <a:lnTo>
                  <a:pt x="251840" y="840994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05653" y="3270503"/>
            <a:ext cx="868680" cy="470534"/>
          </a:xfrm>
          <a:custGeom>
            <a:avLst/>
            <a:gdLst/>
            <a:ahLst/>
            <a:cxnLst/>
            <a:rect l="l" t="t" r="r" b="b"/>
            <a:pathLst>
              <a:path w="868679" h="470535">
                <a:moveTo>
                  <a:pt x="0" y="0"/>
                </a:moveTo>
                <a:lnTo>
                  <a:pt x="868299" y="470281"/>
                </a:lnTo>
              </a:path>
            </a:pathLst>
          </a:custGeom>
          <a:ln w="12700">
            <a:solidFill>
              <a:srgbClr val="497DB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86401" y="3130931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11" y="8197"/>
                </a:lnTo>
                <a:lnTo>
                  <a:pt x="16446" y="27479"/>
                </a:lnTo>
                <a:lnTo>
                  <a:pt x="3401" y="55024"/>
                </a:lnTo>
                <a:lnTo>
                  <a:pt x="0" y="88011"/>
                </a:lnTo>
                <a:lnTo>
                  <a:pt x="7324" y="120425"/>
                </a:lnTo>
                <a:lnTo>
                  <a:pt x="23542" y="146256"/>
                </a:lnTo>
                <a:lnTo>
                  <a:pt x="46309" y="162966"/>
                </a:lnTo>
                <a:lnTo>
                  <a:pt x="73278" y="168021"/>
                </a:lnTo>
                <a:lnTo>
                  <a:pt x="99540" y="159821"/>
                </a:lnTo>
                <a:lnTo>
                  <a:pt x="120205" y="140525"/>
                </a:lnTo>
                <a:lnTo>
                  <a:pt x="133250" y="112942"/>
                </a:lnTo>
                <a:lnTo>
                  <a:pt x="136651" y="79883"/>
                </a:lnTo>
                <a:lnTo>
                  <a:pt x="129327" y="47523"/>
                </a:lnTo>
                <a:lnTo>
                  <a:pt x="113109" y="21701"/>
                </a:lnTo>
                <a:lnTo>
                  <a:pt x="90342" y="4998"/>
                </a:lnTo>
                <a:lnTo>
                  <a:pt x="6337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86401" y="3130931"/>
            <a:ext cx="137160" cy="168275"/>
          </a:xfrm>
          <a:custGeom>
            <a:avLst/>
            <a:gdLst/>
            <a:ahLst/>
            <a:cxnLst/>
            <a:rect l="l" t="t" r="r" b="b"/>
            <a:pathLst>
              <a:path w="137160" h="168275">
                <a:moveTo>
                  <a:pt x="63373" y="0"/>
                </a:moveTo>
                <a:lnTo>
                  <a:pt x="37111" y="8197"/>
                </a:lnTo>
                <a:lnTo>
                  <a:pt x="16446" y="27479"/>
                </a:lnTo>
                <a:lnTo>
                  <a:pt x="3401" y="55024"/>
                </a:lnTo>
                <a:lnTo>
                  <a:pt x="0" y="88011"/>
                </a:lnTo>
                <a:lnTo>
                  <a:pt x="7324" y="120425"/>
                </a:lnTo>
                <a:lnTo>
                  <a:pt x="23542" y="146256"/>
                </a:lnTo>
                <a:lnTo>
                  <a:pt x="46309" y="162966"/>
                </a:lnTo>
                <a:lnTo>
                  <a:pt x="73278" y="168021"/>
                </a:lnTo>
                <a:lnTo>
                  <a:pt x="99540" y="159821"/>
                </a:lnTo>
                <a:lnTo>
                  <a:pt x="120205" y="140525"/>
                </a:lnTo>
                <a:lnTo>
                  <a:pt x="133250" y="112942"/>
                </a:lnTo>
                <a:lnTo>
                  <a:pt x="136651" y="79883"/>
                </a:lnTo>
                <a:lnTo>
                  <a:pt x="129327" y="47523"/>
                </a:lnTo>
                <a:lnTo>
                  <a:pt x="113109" y="21701"/>
                </a:lnTo>
                <a:lnTo>
                  <a:pt x="90342" y="4998"/>
                </a:lnTo>
                <a:lnTo>
                  <a:pt x="6337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16551" y="3558540"/>
            <a:ext cx="1223772" cy="280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08676" y="3558540"/>
            <a:ext cx="268224" cy="280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7407" y="3796285"/>
            <a:ext cx="124053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16296" y="3796285"/>
            <a:ext cx="268224" cy="280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500118" y="3563239"/>
            <a:ext cx="103441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">
              <a:lnSpc>
                <a:spcPct val="120000"/>
              </a:lnSpc>
            </a:pP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Huawei LiteOS  Mesh</a:t>
            </a:r>
            <a:r>
              <a:rPr sz="1300" b="1" spc="-8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Network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91784" y="4509517"/>
            <a:ext cx="2850515" cy="737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 indent="-152400">
              <a:buFont typeface="Arial"/>
              <a:buChar char="•"/>
              <a:tabLst>
                <a:tab pos="165100" algn="l"/>
              </a:tabLst>
            </a:pP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Ad </a:t>
            </a: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hoc </a:t>
            </a:r>
            <a:r>
              <a:rPr sz="1500" b="1" spc="-10" dirty="0">
                <a:solidFill>
                  <a:srgbClr val="FFC000"/>
                </a:solidFill>
                <a:latin typeface="Calibri"/>
                <a:cs typeface="Calibri"/>
              </a:rPr>
              <a:t>network </a:t>
            </a: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delay </a:t>
            </a: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&lt;</a:t>
            </a:r>
            <a:r>
              <a:rPr sz="1500" b="1" spc="-7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3s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FC000"/>
              </a:buClr>
              <a:buFont typeface="Arial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165100" indent="-152400">
              <a:buFont typeface="Arial"/>
              <a:buChar char="•"/>
              <a:tabLst>
                <a:tab pos="165100" algn="l"/>
              </a:tabLst>
            </a:pPr>
            <a:r>
              <a:rPr sz="1500" b="1" spc="-10" dirty="0">
                <a:solidFill>
                  <a:srgbClr val="FFC000"/>
                </a:solidFill>
                <a:latin typeface="Calibri"/>
                <a:cs typeface="Calibri"/>
              </a:rPr>
              <a:t>Network </a:t>
            </a: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Healing &lt; 20S</a:t>
            </a:r>
            <a:r>
              <a:rPr sz="1500" b="1" dirty="0">
                <a:solidFill>
                  <a:srgbClr val="FFC000"/>
                </a:solidFill>
                <a:latin typeface="Microsoft Tai Le"/>
                <a:cs typeface="Microsoft Tai Le"/>
              </a:rPr>
              <a:t>，</a:t>
            </a:r>
            <a:r>
              <a:rPr sz="1500" b="1" dirty="0">
                <a:solidFill>
                  <a:srgbClr val="FFC000"/>
                </a:solidFill>
                <a:latin typeface="Calibri"/>
                <a:cs typeface="Calibri"/>
              </a:rPr>
              <a:t>1/3</a:t>
            </a:r>
            <a:r>
              <a:rPr sz="15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FFC000"/>
                </a:solidFill>
                <a:latin typeface="Calibri"/>
                <a:cs typeface="Calibri"/>
              </a:rPr>
              <a:t>level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91784" y="5474208"/>
            <a:ext cx="12033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 indent="-152400">
              <a:buFont typeface="Arial"/>
              <a:buChar char="•"/>
              <a:tabLst>
                <a:tab pos="165100" algn="l"/>
              </a:tabLst>
            </a:pP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1000+</a:t>
            </a:r>
            <a:r>
              <a:rPr sz="15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FFC000"/>
                </a:solidFill>
                <a:latin typeface="Calibri"/>
                <a:cs typeface="Calibri"/>
              </a:rPr>
              <a:t>Nodes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886580" y="2094483"/>
            <a:ext cx="203200" cy="30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6580" y="2094484"/>
            <a:ext cx="203200" cy="301625"/>
          </a:xfrm>
          <a:custGeom>
            <a:avLst/>
            <a:gdLst/>
            <a:ahLst/>
            <a:cxnLst/>
            <a:rect l="l" t="t" r="r" b="b"/>
            <a:pathLst>
              <a:path w="203200" h="301625">
                <a:moveTo>
                  <a:pt x="159257" y="175894"/>
                </a:moveTo>
                <a:lnTo>
                  <a:pt x="160527" y="177545"/>
                </a:lnTo>
                <a:lnTo>
                  <a:pt x="195452" y="96519"/>
                </a:lnTo>
                <a:lnTo>
                  <a:pt x="203200" y="301116"/>
                </a:lnTo>
                <a:lnTo>
                  <a:pt x="79120" y="295148"/>
                </a:lnTo>
                <a:lnTo>
                  <a:pt x="86741" y="286257"/>
                </a:lnTo>
                <a:lnTo>
                  <a:pt x="124968" y="240029"/>
                </a:lnTo>
                <a:lnTo>
                  <a:pt x="111125" y="223012"/>
                </a:lnTo>
                <a:lnTo>
                  <a:pt x="98932" y="204469"/>
                </a:lnTo>
                <a:lnTo>
                  <a:pt x="87502" y="186436"/>
                </a:lnTo>
                <a:lnTo>
                  <a:pt x="75311" y="168020"/>
                </a:lnTo>
                <a:lnTo>
                  <a:pt x="70231" y="157733"/>
                </a:lnTo>
                <a:lnTo>
                  <a:pt x="51435" y="123316"/>
                </a:lnTo>
                <a:lnTo>
                  <a:pt x="34162" y="87502"/>
                </a:lnTo>
                <a:lnTo>
                  <a:pt x="31242" y="81152"/>
                </a:lnTo>
                <a:lnTo>
                  <a:pt x="15875" y="43179"/>
                </a:lnTo>
                <a:lnTo>
                  <a:pt x="2158" y="5968"/>
                </a:lnTo>
                <a:lnTo>
                  <a:pt x="0" y="0"/>
                </a:lnTo>
                <a:lnTo>
                  <a:pt x="159257" y="175894"/>
                </a:lnTo>
                <a:close/>
              </a:path>
            </a:pathLst>
          </a:custGeom>
          <a:ln w="3175">
            <a:solidFill>
              <a:srgbClr val="43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272691" y="2057781"/>
            <a:ext cx="144081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Energy</a:t>
            </a:r>
            <a:r>
              <a:rPr sz="13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Consumption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995673" y="1403350"/>
            <a:ext cx="773430" cy="970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50%</a:t>
            </a:r>
            <a:endParaRPr sz="2400">
              <a:latin typeface="Calibri"/>
              <a:cs typeface="Calibri"/>
            </a:endParaRPr>
          </a:p>
          <a:p>
            <a:pPr marL="230504">
              <a:spcBef>
                <a:spcPts val="1655"/>
              </a:spcBef>
            </a:pPr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20%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693414" y="1462913"/>
            <a:ext cx="203200" cy="301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93414" y="1462914"/>
            <a:ext cx="203200" cy="301625"/>
          </a:xfrm>
          <a:custGeom>
            <a:avLst/>
            <a:gdLst/>
            <a:ahLst/>
            <a:cxnLst/>
            <a:rect l="l" t="t" r="r" b="b"/>
            <a:pathLst>
              <a:path w="203200" h="301625">
                <a:moveTo>
                  <a:pt x="159258" y="176022"/>
                </a:moveTo>
                <a:lnTo>
                  <a:pt x="160528" y="177546"/>
                </a:lnTo>
                <a:lnTo>
                  <a:pt x="195453" y="96520"/>
                </a:lnTo>
                <a:lnTo>
                  <a:pt x="203200" y="301244"/>
                </a:lnTo>
                <a:lnTo>
                  <a:pt x="78993" y="295148"/>
                </a:lnTo>
                <a:lnTo>
                  <a:pt x="86741" y="286385"/>
                </a:lnTo>
                <a:lnTo>
                  <a:pt x="124841" y="240157"/>
                </a:lnTo>
                <a:lnTo>
                  <a:pt x="111125" y="223012"/>
                </a:lnTo>
                <a:lnTo>
                  <a:pt x="98933" y="204597"/>
                </a:lnTo>
                <a:lnTo>
                  <a:pt x="87503" y="186562"/>
                </a:lnTo>
                <a:lnTo>
                  <a:pt x="75311" y="168148"/>
                </a:lnTo>
                <a:lnTo>
                  <a:pt x="70104" y="157861"/>
                </a:lnTo>
                <a:lnTo>
                  <a:pt x="51435" y="123444"/>
                </a:lnTo>
                <a:lnTo>
                  <a:pt x="34162" y="87629"/>
                </a:lnTo>
                <a:lnTo>
                  <a:pt x="31115" y="81279"/>
                </a:lnTo>
                <a:lnTo>
                  <a:pt x="15875" y="43307"/>
                </a:lnTo>
                <a:lnTo>
                  <a:pt x="2159" y="6096"/>
                </a:lnTo>
                <a:lnTo>
                  <a:pt x="0" y="0"/>
                </a:lnTo>
                <a:lnTo>
                  <a:pt x="159258" y="176022"/>
                </a:lnTo>
                <a:close/>
              </a:path>
            </a:pathLst>
          </a:custGeom>
          <a:ln w="3175">
            <a:solidFill>
              <a:srgbClr val="43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536648" y="1471422"/>
            <a:ext cx="103187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Operation</a:t>
            </a:r>
            <a:r>
              <a:rPr sz="1300" b="1" spc="-8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FFC000"/>
                </a:solidFill>
                <a:latin typeface="Calibri"/>
                <a:cs typeface="Calibri"/>
              </a:rPr>
              <a:t>cost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530335" y="1927480"/>
            <a:ext cx="595122" cy="6692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13398" y="1925384"/>
            <a:ext cx="2513647" cy="17267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291831" y="2645665"/>
            <a:ext cx="1067435" cy="47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3360"/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Lighting  Ma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agement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166739" y="3205098"/>
            <a:ext cx="356870" cy="230504"/>
          </a:xfrm>
          <a:custGeom>
            <a:avLst/>
            <a:gdLst/>
            <a:ahLst/>
            <a:cxnLst/>
            <a:rect l="l" t="t" r="r" b="b"/>
            <a:pathLst>
              <a:path w="356870" h="230504">
                <a:moveTo>
                  <a:pt x="356488" y="0"/>
                </a:moveTo>
                <a:lnTo>
                  <a:pt x="113030" y="70230"/>
                </a:lnTo>
                <a:lnTo>
                  <a:pt x="133858" y="99187"/>
                </a:lnTo>
                <a:lnTo>
                  <a:pt x="133350" y="99440"/>
                </a:lnTo>
                <a:lnTo>
                  <a:pt x="163575" y="141604"/>
                </a:lnTo>
                <a:lnTo>
                  <a:pt x="0" y="230124"/>
                </a:lnTo>
                <a:lnTo>
                  <a:pt x="244475" y="159638"/>
                </a:lnTo>
                <a:lnTo>
                  <a:pt x="193294" y="88391"/>
                </a:lnTo>
                <a:lnTo>
                  <a:pt x="356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33159" y="3693415"/>
            <a:ext cx="8470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sz="13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Router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659</Words>
  <Application>Microsoft Office PowerPoint</Application>
  <PresentationFormat>宽屏</PresentationFormat>
  <Paragraphs>288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SimSun</vt:lpstr>
      <vt:lpstr>Microsoft YaHei</vt:lpstr>
      <vt:lpstr>Arial</vt:lpstr>
      <vt:lpstr>Calibri</vt:lpstr>
      <vt:lpstr>Microsoft Tai Le</vt:lpstr>
      <vt:lpstr>Times New Roman</vt:lpstr>
      <vt:lpstr>Wingdings</vt:lpstr>
      <vt:lpstr>Office Theme</vt:lpstr>
      <vt:lpstr>Huawei LiteOS</vt:lpstr>
      <vt:lpstr>PowerPoint 演示文稿</vt:lpstr>
      <vt:lpstr>Huawei LiteOS Enable Things More Intelligent</vt:lpstr>
      <vt:lpstr>Lighter, Lower Power, Faster Response</vt:lpstr>
      <vt:lpstr>Lower Latency, Higher Precision SensorHub Framework Makes Sensors Smarter</vt:lpstr>
      <vt:lpstr>Better Connecting, Multi-Protocols Supported</vt:lpstr>
      <vt:lpstr>An App-framework for IoT, delivers performance and low power like C</vt:lpstr>
      <vt:lpstr>Huawei LiteOS, Reduce Metering Cost</vt:lpstr>
      <vt:lpstr>Huawei LiteOS, Saving Energy For Smart Lighting</vt:lpstr>
      <vt:lpstr>Huawei LiteOS Community, Helping Partners Innovating</vt:lpstr>
      <vt:lpstr>How to get Huawei LiteOS ?</vt:lpstr>
      <vt:lpstr>Huawei LiteOS MobileCam board introduction</vt:lpstr>
      <vt:lpstr>Contact us</vt:lpstr>
      <vt:lpstr>PowerPoint 演示文稿</vt:lpstr>
      <vt:lpstr>Create a “hello word” task with MobileCam board</vt:lpstr>
      <vt:lpstr>LiteOS Demo: Balanced car for video surveillance</vt:lpstr>
      <vt:lpstr>Better Connecting, Multi-Protocols Supported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永和 王</dc:creator>
  <cp:lastModifiedBy>侯向晨</cp:lastModifiedBy>
  <cp:revision>4</cp:revision>
  <dcterms:created xsi:type="dcterms:W3CDTF">2016-12-03T15:40:07Z</dcterms:created>
  <dcterms:modified xsi:type="dcterms:W3CDTF">2016-12-03T16:36:44Z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2016-12-03T00:00:00Z</vt:filetime>
  </property>
</Properties>
</file>